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308" r:id="rId3"/>
    <p:sldId id="301" r:id="rId4"/>
    <p:sldId id="310" r:id="rId5"/>
    <p:sldId id="330" r:id="rId6"/>
    <p:sldId id="300" r:id="rId7"/>
    <p:sldId id="302" r:id="rId8"/>
    <p:sldId id="303" r:id="rId9"/>
    <p:sldId id="304" r:id="rId10"/>
    <p:sldId id="332" r:id="rId11"/>
    <p:sldId id="313" r:id="rId12"/>
    <p:sldId id="322" r:id="rId13"/>
    <p:sldId id="327" r:id="rId14"/>
    <p:sldId id="323" r:id="rId15"/>
    <p:sldId id="328" r:id="rId16"/>
    <p:sldId id="326" r:id="rId17"/>
    <p:sldId id="311" r:id="rId18"/>
    <p:sldId id="312" r:id="rId19"/>
    <p:sldId id="316" r:id="rId20"/>
    <p:sldId id="315" r:id="rId21"/>
    <p:sldId id="317" r:id="rId22"/>
    <p:sldId id="291" r:id="rId23"/>
    <p:sldId id="333" r:id="rId24"/>
    <p:sldId id="292" r:id="rId25"/>
    <p:sldId id="294" r:id="rId26"/>
    <p:sldId id="295" r:id="rId27"/>
    <p:sldId id="296" r:id="rId28"/>
    <p:sldId id="324" r:id="rId29"/>
    <p:sldId id="298" r:id="rId30"/>
    <p:sldId id="306" r:id="rId31"/>
    <p:sldId id="334" r:id="rId32"/>
    <p:sldId id="307" r:id="rId33"/>
    <p:sldId id="297"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5909"/>
  </p:normalViewPr>
  <p:slideViewPr>
    <p:cSldViewPr snapToGrid="0">
      <p:cViewPr varScale="1">
        <p:scale>
          <a:sx n="117" d="100"/>
          <a:sy n="117" d="100"/>
        </p:scale>
        <p:origin x="36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D50606-58E6-504F-AE4B-96D7AED2C2E0}"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GB"/>
        </a:p>
      </dgm:t>
    </dgm:pt>
    <dgm:pt modelId="{51366EB0-B6E4-C341-949F-73D26049572C}">
      <dgm:prSet/>
      <dgm:spPr/>
      <dgm:t>
        <a:bodyPr/>
        <a:lstStyle/>
        <a:p>
          <a:r>
            <a:rPr lang="en-GB" b="1" dirty="0">
              <a:solidFill>
                <a:schemeClr val="accent6"/>
              </a:solidFill>
            </a:rPr>
            <a:t>Multicultural - </a:t>
          </a:r>
          <a:r>
            <a:rPr lang="en-GB" dirty="0"/>
            <a:t>A society is said to be multicultural if it comprises a variety of cultural or ethnic groupings. Although people coexist, not all cultural groups necessarily engage in relationships with one another. For instance, residents of a multicultural area could visit restaurants and ethnic grocery stores without really mingling with their international neighbours. </a:t>
          </a:r>
        </a:p>
      </dgm:t>
    </dgm:pt>
    <dgm:pt modelId="{807A4DB9-7C55-2E4C-8641-5DAD1F2AF1E4}" type="parTrans" cxnId="{0441E65B-789F-0644-87EF-39866D9D4BFB}">
      <dgm:prSet/>
      <dgm:spPr/>
      <dgm:t>
        <a:bodyPr/>
        <a:lstStyle/>
        <a:p>
          <a:endParaRPr lang="en-GB"/>
        </a:p>
      </dgm:t>
    </dgm:pt>
    <dgm:pt modelId="{0FA7970B-29CC-DD4C-AB53-771F3CA1FB92}" type="sibTrans" cxnId="{0441E65B-789F-0644-87EF-39866D9D4BFB}">
      <dgm:prSet/>
      <dgm:spPr/>
      <dgm:t>
        <a:bodyPr/>
        <a:lstStyle/>
        <a:p>
          <a:endParaRPr lang="en-GB"/>
        </a:p>
      </dgm:t>
    </dgm:pt>
    <dgm:pt modelId="{7ABDDB11-FBF0-C14C-B9AD-5E4F4353A11D}">
      <dgm:prSet/>
      <dgm:spPr/>
      <dgm:t>
        <a:bodyPr/>
        <a:lstStyle/>
        <a:p>
          <a:r>
            <a:rPr lang="en-GB" b="1" dirty="0">
              <a:solidFill>
                <a:schemeClr val="accent4"/>
              </a:solidFill>
            </a:rPr>
            <a:t>Cross- cultural – </a:t>
          </a:r>
          <a:r>
            <a:rPr lang="en-GB" dirty="0"/>
            <a:t>is the comparison of various cultures. Cross-cultural dialogue can result in individual change but not communal transformations since disparities are recognised and acknowledged. In multi-cultural communities, one culture is frequently seen as "the norm" and all others are contrasted with or compared to it. </a:t>
          </a:r>
        </a:p>
      </dgm:t>
    </dgm:pt>
    <dgm:pt modelId="{AE1F94B9-EB75-224D-AA83-2D9FC9CDD5B8}" type="parTrans" cxnId="{98D0E1C2-528C-A74D-9822-9867A96CE74B}">
      <dgm:prSet/>
      <dgm:spPr/>
      <dgm:t>
        <a:bodyPr/>
        <a:lstStyle/>
        <a:p>
          <a:endParaRPr lang="en-GB"/>
        </a:p>
      </dgm:t>
    </dgm:pt>
    <dgm:pt modelId="{415CFF1A-D3AF-AA40-9BCF-680270564BCE}" type="sibTrans" cxnId="{98D0E1C2-528C-A74D-9822-9867A96CE74B}">
      <dgm:prSet/>
      <dgm:spPr/>
      <dgm:t>
        <a:bodyPr/>
        <a:lstStyle/>
        <a:p>
          <a:endParaRPr lang="en-GB"/>
        </a:p>
      </dgm:t>
    </dgm:pt>
    <dgm:pt modelId="{9ADE9DAF-91CC-5243-AEA3-9A93B99058FA}">
      <dgm:prSet/>
      <dgm:spPr/>
      <dgm:t>
        <a:bodyPr/>
        <a:lstStyle/>
        <a:p>
          <a:r>
            <a:rPr lang="en-GB" b="1" dirty="0">
              <a:solidFill>
                <a:schemeClr val="accent1"/>
              </a:solidFill>
            </a:rPr>
            <a:t>Intercultural - </a:t>
          </a:r>
          <a:r>
            <a:rPr lang="en-GB" dirty="0"/>
            <a:t>Communities that have a strong appreciation and regard for all cultures are said to be intercultural. The creation of strong connections and the exchange of ideas and cultural norms are the main goals of intercultural communication. No one remains unaltered in a multicultural society since everyone shares knowledge and develops together.</a:t>
          </a:r>
        </a:p>
      </dgm:t>
    </dgm:pt>
    <dgm:pt modelId="{BF00945E-B3D7-3A42-8568-9B2C082565E2}" type="parTrans" cxnId="{9365C2A5-29C8-E74A-A751-1AED701F3F02}">
      <dgm:prSet/>
      <dgm:spPr/>
      <dgm:t>
        <a:bodyPr/>
        <a:lstStyle/>
        <a:p>
          <a:endParaRPr lang="en-GB"/>
        </a:p>
      </dgm:t>
    </dgm:pt>
    <dgm:pt modelId="{8A21C946-CF07-3347-B9FB-AB641AEFB052}" type="sibTrans" cxnId="{9365C2A5-29C8-E74A-A751-1AED701F3F02}">
      <dgm:prSet/>
      <dgm:spPr/>
      <dgm:t>
        <a:bodyPr/>
        <a:lstStyle/>
        <a:p>
          <a:endParaRPr lang="en-GB"/>
        </a:p>
      </dgm:t>
    </dgm:pt>
    <dgm:pt modelId="{791AEDD8-2E76-CE40-942D-7E30652F13A4}" type="pres">
      <dgm:prSet presAssocID="{91D50606-58E6-504F-AE4B-96D7AED2C2E0}" presName="vert0" presStyleCnt="0">
        <dgm:presLayoutVars>
          <dgm:dir/>
          <dgm:animOne val="branch"/>
          <dgm:animLvl val="lvl"/>
        </dgm:presLayoutVars>
      </dgm:prSet>
      <dgm:spPr/>
    </dgm:pt>
    <dgm:pt modelId="{3BD9CFF1-AC19-CE48-B22F-6D980F0B9124}" type="pres">
      <dgm:prSet presAssocID="{51366EB0-B6E4-C341-949F-73D26049572C}" presName="thickLine" presStyleLbl="alignNode1" presStyleIdx="0" presStyleCnt="3"/>
      <dgm:spPr/>
    </dgm:pt>
    <dgm:pt modelId="{A85C4CF5-7391-9645-8B15-9E77838E1A9C}" type="pres">
      <dgm:prSet presAssocID="{51366EB0-B6E4-C341-949F-73D26049572C}" presName="horz1" presStyleCnt="0"/>
      <dgm:spPr/>
    </dgm:pt>
    <dgm:pt modelId="{5E072D38-5339-554D-8225-3CDA286301AF}" type="pres">
      <dgm:prSet presAssocID="{51366EB0-B6E4-C341-949F-73D26049572C}" presName="tx1" presStyleLbl="revTx" presStyleIdx="0" presStyleCnt="3" custLinFactNeighborX="8827" custLinFactNeighborY="7365"/>
      <dgm:spPr/>
    </dgm:pt>
    <dgm:pt modelId="{E38C0582-EFC4-BE41-B9A4-B64B56C2D5CD}" type="pres">
      <dgm:prSet presAssocID="{51366EB0-B6E4-C341-949F-73D26049572C}" presName="vert1" presStyleCnt="0"/>
      <dgm:spPr/>
    </dgm:pt>
    <dgm:pt modelId="{8A68FADB-45B5-2844-915C-419439E6A419}" type="pres">
      <dgm:prSet presAssocID="{7ABDDB11-FBF0-C14C-B9AD-5E4F4353A11D}" presName="thickLine" presStyleLbl="alignNode1" presStyleIdx="1" presStyleCnt="3"/>
      <dgm:spPr/>
    </dgm:pt>
    <dgm:pt modelId="{E1B9EFEC-5D8A-D643-82D8-7D9B4A3B0017}" type="pres">
      <dgm:prSet presAssocID="{7ABDDB11-FBF0-C14C-B9AD-5E4F4353A11D}" presName="horz1" presStyleCnt="0"/>
      <dgm:spPr/>
    </dgm:pt>
    <dgm:pt modelId="{86F6BE00-F3E8-B54A-ADCA-87C028B1664D}" type="pres">
      <dgm:prSet presAssocID="{7ABDDB11-FBF0-C14C-B9AD-5E4F4353A11D}" presName="tx1" presStyleLbl="revTx" presStyleIdx="1" presStyleCnt="3"/>
      <dgm:spPr/>
    </dgm:pt>
    <dgm:pt modelId="{C1634D9F-E48A-4848-8CDA-0839B341F208}" type="pres">
      <dgm:prSet presAssocID="{7ABDDB11-FBF0-C14C-B9AD-5E4F4353A11D}" presName="vert1" presStyleCnt="0"/>
      <dgm:spPr/>
    </dgm:pt>
    <dgm:pt modelId="{49B5918D-CB09-8349-82CC-13714605289D}" type="pres">
      <dgm:prSet presAssocID="{9ADE9DAF-91CC-5243-AEA3-9A93B99058FA}" presName="thickLine" presStyleLbl="alignNode1" presStyleIdx="2" presStyleCnt="3"/>
      <dgm:spPr/>
    </dgm:pt>
    <dgm:pt modelId="{97F33907-634B-2E4D-A24D-CB77115D070A}" type="pres">
      <dgm:prSet presAssocID="{9ADE9DAF-91CC-5243-AEA3-9A93B99058FA}" presName="horz1" presStyleCnt="0"/>
      <dgm:spPr/>
    </dgm:pt>
    <dgm:pt modelId="{10054628-B158-5243-9D83-5C0CCE7F7228}" type="pres">
      <dgm:prSet presAssocID="{9ADE9DAF-91CC-5243-AEA3-9A93B99058FA}" presName="tx1" presStyleLbl="revTx" presStyleIdx="2" presStyleCnt="3"/>
      <dgm:spPr/>
    </dgm:pt>
    <dgm:pt modelId="{696D0975-4232-3C49-BFE2-A6075537FEAA}" type="pres">
      <dgm:prSet presAssocID="{9ADE9DAF-91CC-5243-AEA3-9A93B99058FA}" presName="vert1" presStyleCnt="0"/>
      <dgm:spPr/>
    </dgm:pt>
  </dgm:ptLst>
  <dgm:cxnLst>
    <dgm:cxn modelId="{0441E65B-789F-0644-87EF-39866D9D4BFB}" srcId="{91D50606-58E6-504F-AE4B-96D7AED2C2E0}" destId="{51366EB0-B6E4-C341-949F-73D26049572C}" srcOrd="0" destOrd="0" parTransId="{807A4DB9-7C55-2E4C-8641-5DAD1F2AF1E4}" sibTransId="{0FA7970B-29CC-DD4C-AB53-771F3CA1FB92}"/>
    <dgm:cxn modelId="{9365C2A5-29C8-E74A-A751-1AED701F3F02}" srcId="{91D50606-58E6-504F-AE4B-96D7AED2C2E0}" destId="{9ADE9DAF-91CC-5243-AEA3-9A93B99058FA}" srcOrd="2" destOrd="0" parTransId="{BF00945E-B3D7-3A42-8568-9B2C082565E2}" sibTransId="{8A21C946-CF07-3347-B9FB-AB641AEFB052}"/>
    <dgm:cxn modelId="{D22816AA-D4B1-6144-B0A3-32193940FD14}" type="presOf" srcId="{51366EB0-B6E4-C341-949F-73D26049572C}" destId="{5E072D38-5339-554D-8225-3CDA286301AF}" srcOrd="0" destOrd="0" presId="urn:microsoft.com/office/officeart/2008/layout/LinedList"/>
    <dgm:cxn modelId="{FA2435B0-6897-514E-BB8A-CA3214A75C7C}" type="presOf" srcId="{91D50606-58E6-504F-AE4B-96D7AED2C2E0}" destId="{791AEDD8-2E76-CE40-942D-7E30652F13A4}" srcOrd="0" destOrd="0" presId="urn:microsoft.com/office/officeart/2008/layout/LinedList"/>
    <dgm:cxn modelId="{54490FBC-9A17-9E4A-9731-942E4E06CCAF}" type="presOf" srcId="{7ABDDB11-FBF0-C14C-B9AD-5E4F4353A11D}" destId="{86F6BE00-F3E8-B54A-ADCA-87C028B1664D}" srcOrd="0" destOrd="0" presId="urn:microsoft.com/office/officeart/2008/layout/LinedList"/>
    <dgm:cxn modelId="{98D0E1C2-528C-A74D-9822-9867A96CE74B}" srcId="{91D50606-58E6-504F-AE4B-96D7AED2C2E0}" destId="{7ABDDB11-FBF0-C14C-B9AD-5E4F4353A11D}" srcOrd="1" destOrd="0" parTransId="{AE1F94B9-EB75-224D-AA83-2D9FC9CDD5B8}" sibTransId="{415CFF1A-D3AF-AA40-9BCF-680270564BCE}"/>
    <dgm:cxn modelId="{4262F0F0-2816-F84A-8D64-2BA2D37FBC4B}" type="presOf" srcId="{9ADE9DAF-91CC-5243-AEA3-9A93B99058FA}" destId="{10054628-B158-5243-9D83-5C0CCE7F7228}" srcOrd="0" destOrd="0" presId="urn:microsoft.com/office/officeart/2008/layout/LinedList"/>
    <dgm:cxn modelId="{2E8732AA-5C6F-EF4A-A1B5-CE5989F78164}" type="presParOf" srcId="{791AEDD8-2E76-CE40-942D-7E30652F13A4}" destId="{3BD9CFF1-AC19-CE48-B22F-6D980F0B9124}" srcOrd="0" destOrd="0" presId="urn:microsoft.com/office/officeart/2008/layout/LinedList"/>
    <dgm:cxn modelId="{0C18EBD9-E123-C048-845E-FB59ABC1988F}" type="presParOf" srcId="{791AEDD8-2E76-CE40-942D-7E30652F13A4}" destId="{A85C4CF5-7391-9645-8B15-9E77838E1A9C}" srcOrd="1" destOrd="0" presId="urn:microsoft.com/office/officeart/2008/layout/LinedList"/>
    <dgm:cxn modelId="{2AB71EC6-B4DB-A844-87A1-0ED3FFA494E8}" type="presParOf" srcId="{A85C4CF5-7391-9645-8B15-9E77838E1A9C}" destId="{5E072D38-5339-554D-8225-3CDA286301AF}" srcOrd="0" destOrd="0" presId="urn:microsoft.com/office/officeart/2008/layout/LinedList"/>
    <dgm:cxn modelId="{85FEDAAF-0A91-9441-896F-E93A6D13886D}" type="presParOf" srcId="{A85C4CF5-7391-9645-8B15-9E77838E1A9C}" destId="{E38C0582-EFC4-BE41-B9A4-B64B56C2D5CD}" srcOrd="1" destOrd="0" presId="urn:microsoft.com/office/officeart/2008/layout/LinedList"/>
    <dgm:cxn modelId="{C017F2A0-352A-9744-82B0-4E1203D300A6}" type="presParOf" srcId="{791AEDD8-2E76-CE40-942D-7E30652F13A4}" destId="{8A68FADB-45B5-2844-915C-419439E6A419}" srcOrd="2" destOrd="0" presId="urn:microsoft.com/office/officeart/2008/layout/LinedList"/>
    <dgm:cxn modelId="{0298C602-7862-A045-AA91-450A1AAB6600}" type="presParOf" srcId="{791AEDD8-2E76-CE40-942D-7E30652F13A4}" destId="{E1B9EFEC-5D8A-D643-82D8-7D9B4A3B0017}" srcOrd="3" destOrd="0" presId="urn:microsoft.com/office/officeart/2008/layout/LinedList"/>
    <dgm:cxn modelId="{982E25F2-8031-B746-B833-B0D0A009375A}" type="presParOf" srcId="{E1B9EFEC-5D8A-D643-82D8-7D9B4A3B0017}" destId="{86F6BE00-F3E8-B54A-ADCA-87C028B1664D}" srcOrd="0" destOrd="0" presId="urn:microsoft.com/office/officeart/2008/layout/LinedList"/>
    <dgm:cxn modelId="{920895B9-214D-D143-AD49-92459697F276}" type="presParOf" srcId="{E1B9EFEC-5D8A-D643-82D8-7D9B4A3B0017}" destId="{C1634D9F-E48A-4848-8CDA-0839B341F208}" srcOrd="1" destOrd="0" presId="urn:microsoft.com/office/officeart/2008/layout/LinedList"/>
    <dgm:cxn modelId="{A22746D0-ED13-0D42-9BEC-C1E2247EADF5}" type="presParOf" srcId="{791AEDD8-2E76-CE40-942D-7E30652F13A4}" destId="{49B5918D-CB09-8349-82CC-13714605289D}" srcOrd="4" destOrd="0" presId="urn:microsoft.com/office/officeart/2008/layout/LinedList"/>
    <dgm:cxn modelId="{C109B403-CCF8-2E49-8FC8-4434CF825CF0}" type="presParOf" srcId="{791AEDD8-2E76-CE40-942D-7E30652F13A4}" destId="{97F33907-634B-2E4D-A24D-CB77115D070A}" srcOrd="5" destOrd="0" presId="urn:microsoft.com/office/officeart/2008/layout/LinedList"/>
    <dgm:cxn modelId="{B307A8B5-20FD-B245-AD9F-EDB8E16FF668}" type="presParOf" srcId="{97F33907-634B-2E4D-A24D-CB77115D070A}" destId="{10054628-B158-5243-9D83-5C0CCE7F7228}" srcOrd="0" destOrd="0" presId="urn:microsoft.com/office/officeart/2008/layout/LinedList"/>
    <dgm:cxn modelId="{4D6A6F50-BA7D-964B-954E-A4621A2312D7}" type="presParOf" srcId="{97F33907-634B-2E4D-A24D-CB77115D070A}" destId="{696D0975-4232-3C49-BFE2-A6075537FEAA}"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83D3C74-5B61-B043-9E17-EABDC1786F6C}"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GB"/>
        </a:p>
      </dgm:t>
    </dgm:pt>
    <dgm:pt modelId="{FD5277A2-2EA0-EF4B-9AA8-80B483DEBED0}">
      <dgm:prSet/>
      <dgm:spPr/>
      <dgm:t>
        <a:bodyPr/>
        <a:lstStyle/>
        <a:p>
          <a:r>
            <a:rPr lang="en-GB" b="1" i="0" dirty="0">
              <a:solidFill>
                <a:schemeClr val="accent6"/>
              </a:solidFill>
            </a:rPr>
            <a:t>Surface culture - </a:t>
          </a:r>
          <a:r>
            <a:rPr lang="en-GB" dirty="0"/>
            <a:t>t</a:t>
          </a:r>
          <a:r>
            <a:rPr lang="en-GB" i="0" dirty="0"/>
            <a:t>he apparent and instantly recognisable components of a culture are referred to as surface culture. It includes things like ethnically distinctive foods, dialects, works of art, books, festivals, and clothing.</a:t>
          </a:r>
          <a:endParaRPr lang="en-GB" dirty="0"/>
        </a:p>
      </dgm:t>
    </dgm:pt>
    <dgm:pt modelId="{B982B218-C624-2F41-B822-EC937B3B92AD}" type="parTrans" cxnId="{8CE17023-08B4-534D-B499-9CC393BE476F}">
      <dgm:prSet/>
      <dgm:spPr/>
      <dgm:t>
        <a:bodyPr/>
        <a:lstStyle/>
        <a:p>
          <a:endParaRPr lang="en-GB"/>
        </a:p>
      </dgm:t>
    </dgm:pt>
    <dgm:pt modelId="{3CD2A46A-1E67-DD4C-96BF-2B207240D902}" type="sibTrans" cxnId="{8CE17023-08B4-534D-B499-9CC393BE476F}">
      <dgm:prSet/>
      <dgm:spPr/>
      <dgm:t>
        <a:bodyPr/>
        <a:lstStyle/>
        <a:p>
          <a:endParaRPr lang="en-GB"/>
        </a:p>
      </dgm:t>
    </dgm:pt>
    <dgm:pt modelId="{CF7C82BF-71A0-784D-8404-057DA68BF30A}">
      <dgm:prSet/>
      <dgm:spPr/>
      <dgm:t>
        <a:bodyPr/>
        <a:lstStyle/>
        <a:p>
          <a:r>
            <a:rPr lang="en-GB" b="1" i="0" dirty="0">
              <a:solidFill>
                <a:schemeClr val="accent1"/>
              </a:solidFill>
            </a:rPr>
            <a:t>Deep culture - </a:t>
          </a:r>
          <a:r>
            <a:rPr lang="en-GB" i="0" dirty="0"/>
            <a:t>relates to conceptions of self and society, concepts of etiquette, body language, communication styles and customs, and other more subtle aspects of culture. By visiting or interacting with a foreign culture, people frequently get first-hand experiences of deep culture. </a:t>
          </a:r>
          <a:endParaRPr lang="en-GB" dirty="0"/>
        </a:p>
      </dgm:t>
    </dgm:pt>
    <dgm:pt modelId="{78C7EF83-90C4-F242-96D6-909EDB940303}" type="parTrans" cxnId="{BCBBCB9A-863C-F044-B0E4-2CE5E4DED54A}">
      <dgm:prSet/>
      <dgm:spPr/>
      <dgm:t>
        <a:bodyPr/>
        <a:lstStyle/>
        <a:p>
          <a:endParaRPr lang="en-GB"/>
        </a:p>
      </dgm:t>
    </dgm:pt>
    <dgm:pt modelId="{7E5CB4E4-AB28-1A47-927C-8DAD8DB5C7D7}" type="sibTrans" cxnId="{BCBBCB9A-863C-F044-B0E4-2CE5E4DED54A}">
      <dgm:prSet/>
      <dgm:spPr/>
      <dgm:t>
        <a:bodyPr/>
        <a:lstStyle/>
        <a:p>
          <a:endParaRPr lang="en-GB"/>
        </a:p>
      </dgm:t>
    </dgm:pt>
    <dgm:pt modelId="{5FC7CF06-DD66-1943-ADAE-5EA58B9FABBF}">
      <dgm:prSet/>
      <dgm:spPr/>
      <dgm:t>
        <a:bodyPr/>
        <a:lstStyle/>
        <a:p>
          <a:r>
            <a:rPr lang="en-GB" i="0"/>
            <a:t>In order to to be successful and respectful in multicultural communication  it is crucial to be aware of a person's surface and deep cultural specifics.</a:t>
          </a:r>
          <a:endParaRPr lang="en-GB"/>
        </a:p>
      </dgm:t>
    </dgm:pt>
    <dgm:pt modelId="{E5FD280B-3051-8A46-9B2C-1CC483C7E676}" type="parTrans" cxnId="{57332FEB-407D-E34C-947D-08E34B6673B7}">
      <dgm:prSet/>
      <dgm:spPr/>
      <dgm:t>
        <a:bodyPr/>
        <a:lstStyle/>
        <a:p>
          <a:endParaRPr lang="en-GB"/>
        </a:p>
      </dgm:t>
    </dgm:pt>
    <dgm:pt modelId="{CA61EB32-81C5-3E42-9D0B-33BCA45923EF}" type="sibTrans" cxnId="{57332FEB-407D-E34C-947D-08E34B6673B7}">
      <dgm:prSet/>
      <dgm:spPr/>
      <dgm:t>
        <a:bodyPr/>
        <a:lstStyle/>
        <a:p>
          <a:endParaRPr lang="en-GB"/>
        </a:p>
      </dgm:t>
    </dgm:pt>
    <dgm:pt modelId="{8B354D5A-C7D8-9A47-9206-EAB92F0BF67B}" type="pres">
      <dgm:prSet presAssocID="{E83D3C74-5B61-B043-9E17-EABDC1786F6C}" presName="vert0" presStyleCnt="0">
        <dgm:presLayoutVars>
          <dgm:dir/>
          <dgm:animOne val="branch"/>
          <dgm:animLvl val="lvl"/>
        </dgm:presLayoutVars>
      </dgm:prSet>
      <dgm:spPr/>
    </dgm:pt>
    <dgm:pt modelId="{D67A5F63-97FE-5640-B52A-C6E8BC199057}" type="pres">
      <dgm:prSet presAssocID="{FD5277A2-2EA0-EF4B-9AA8-80B483DEBED0}" presName="thickLine" presStyleLbl="alignNode1" presStyleIdx="0" presStyleCnt="3"/>
      <dgm:spPr/>
    </dgm:pt>
    <dgm:pt modelId="{C71FA694-BE6B-1948-9B19-89CBC470EE49}" type="pres">
      <dgm:prSet presAssocID="{FD5277A2-2EA0-EF4B-9AA8-80B483DEBED0}" presName="horz1" presStyleCnt="0"/>
      <dgm:spPr/>
    </dgm:pt>
    <dgm:pt modelId="{C0CD27C1-D03E-4D4A-8914-FCF30259E33F}" type="pres">
      <dgm:prSet presAssocID="{FD5277A2-2EA0-EF4B-9AA8-80B483DEBED0}" presName="tx1" presStyleLbl="revTx" presStyleIdx="0" presStyleCnt="3"/>
      <dgm:spPr/>
    </dgm:pt>
    <dgm:pt modelId="{06214B31-C094-5F40-8A74-148830C227F2}" type="pres">
      <dgm:prSet presAssocID="{FD5277A2-2EA0-EF4B-9AA8-80B483DEBED0}" presName="vert1" presStyleCnt="0"/>
      <dgm:spPr/>
    </dgm:pt>
    <dgm:pt modelId="{7C3535F8-BC7A-EB4D-A928-959443F10C3F}" type="pres">
      <dgm:prSet presAssocID="{CF7C82BF-71A0-784D-8404-057DA68BF30A}" presName="thickLine" presStyleLbl="alignNode1" presStyleIdx="1" presStyleCnt="3"/>
      <dgm:spPr/>
    </dgm:pt>
    <dgm:pt modelId="{DB065A43-AB92-564C-891E-C4F3A57A06C5}" type="pres">
      <dgm:prSet presAssocID="{CF7C82BF-71A0-784D-8404-057DA68BF30A}" presName="horz1" presStyleCnt="0"/>
      <dgm:spPr/>
    </dgm:pt>
    <dgm:pt modelId="{AC98AB32-3B86-2849-A3CC-AEB2E28A108F}" type="pres">
      <dgm:prSet presAssocID="{CF7C82BF-71A0-784D-8404-057DA68BF30A}" presName="tx1" presStyleLbl="revTx" presStyleIdx="1" presStyleCnt="3"/>
      <dgm:spPr/>
    </dgm:pt>
    <dgm:pt modelId="{CFA03DB4-4D03-5E4D-AD64-1B3E84935543}" type="pres">
      <dgm:prSet presAssocID="{CF7C82BF-71A0-784D-8404-057DA68BF30A}" presName="vert1" presStyleCnt="0"/>
      <dgm:spPr/>
    </dgm:pt>
    <dgm:pt modelId="{5E400235-85C5-D04C-A6EE-E72003690B5D}" type="pres">
      <dgm:prSet presAssocID="{5FC7CF06-DD66-1943-ADAE-5EA58B9FABBF}" presName="thickLine" presStyleLbl="alignNode1" presStyleIdx="2" presStyleCnt="3"/>
      <dgm:spPr/>
    </dgm:pt>
    <dgm:pt modelId="{FB1C018D-F67F-DB4D-9523-52F8DFE5A9B8}" type="pres">
      <dgm:prSet presAssocID="{5FC7CF06-DD66-1943-ADAE-5EA58B9FABBF}" presName="horz1" presStyleCnt="0"/>
      <dgm:spPr/>
    </dgm:pt>
    <dgm:pt modelId="{1AA7D0E7-4F1D-F543-8864-3B960CD40AA5}" type="pres">
      <dgm:prSet presAssocID="{5FC7CF06-DD66-1943-ADAE-5EA58B9FABBF}" presName="tx1" presStyleLbl="revTx" presStyleIdx="2" presStyleCnt="3"/>
      <dgm:spPr/>
    </dgm:pt>
    <dgm:pt modelId="{AC50FD73-FDFA-2D42-AEF6-87933BF22128}" type="pres">
      <dgm:prSet presAssocID="{5FC7CF06-DD66-1943-ADAE-5EA58B9FABBF}" presName="vert1" presStyleCnt="0"/>
      <dgm:spPr/>
    </dgm:pt>
  </dgm:ptLst>
  <dgm:cxnLst>
    <dgm:cxn modelId="{8CE17023-08B4-534D-B499-9CC393BE476F}" srcId="{E83D3C74-5B61-B043-9E17-EABDC1786F6C}" destId="{FD5277A2-2EA0-EF4B-9AA8-80B483DEBED0}" srcOrd="0" destOrd="0" parTransId="{B982B218-C624-2F41-B822-EC937B3B92AD}" sibTransId="{3CD2A46A-1E67-DD4C-96BF-2B207240D902}"/>
    <dgm:cxn modelId="{BCBBCB9A-863C-F044-B0E4-2CE5E4DED54A}" srcId="{E83D3C74-5B61-B043-9E17-EABDC1786F6C}" destId="{CF7C82BF-71A0-784D-8404-057DA68BF30A}" srcOrd="1" destOrd="0" parTransId="{78C7EF83-90C4-F242-96D6-909EDB940303}" sibTransId="{7E5CB4E4-AB28-1A47-927C-8DAD8DB5C7D7}"/>
    <dgm:cxn modelId="{B04CEE9C-CBD4-0E4A-8976-2B7211FE26E7}" type="presOf" srcId="{CF7C82BF-71A0-784D-8404-057DA68BF30A}" destId="{AC98AB32-3B86-2849-A3CC-AEB2E28A108F}" srcOrd="0" destOrd="0" presId="urn:microsoft.com/office/officeart/2008/layout/LinedList"/>
    <dgm:cxn modelId="{B9DC1EE3-0660-DB48-B4FB-9AE321A12F8A}" type="presOf" srcId="{E83D3C74-5B61-B043-9E17-EABDC1786F6C}" destId="{8B354D5A-C7D8-9A47-9206-EAB92F0BF67B}" srcOrd="0" destOrd="0" presId="urn:microsoft.com/office/officeart/2008/layout/LinedList"/>
    <dgm:cxn modelId="{57332FEB-407D-E34C-947D-08E34B6673B7}" srcId="{E83D3C74-5B61-B043-9E17-EABDC1786F6C}" destId="{5FC7CF06-DD66-1943-ADAE-5EA58B9FABBF}" srcOrd="2" destOrd="0" parTransId="{E5FD280B-3051-8A46-9B2C-1CC483C7E676}" sibTransId="{CA61EB32-81C5-3E42-9D0B-33BCA45923EF}"/>
    <dgm:cxn modelId="{3B0105F3-1CA9-1C4D-A008-3D5B7BFC40AE}" type="presOf" srcId="{5FC7CF06-DD66-1943-ADAE-5EA58B9FABBF}" destId="{1AA7D0E7-4F1D-F543-8864-3B960CD40AA5}" srcOrd="0" destOrd="0" presId="urn:microsoft.com/office/officeart/2008/layout/LinedList"/>
    <dgm:cxn modelId="{AE6470F4-C0C6-6A40-A998-999086520BF1}" type="presOf" srcId="{FD5277A2-2EA0-EF4B-9AA8-80B483DEBED0}" destId="{C0CD27C1-D03E-4D4A-8914-FCF30259E33F}" srcOrd="0" destOrd="0" presId="urn:microsoft.com/office/officeart/2008/layout/LinedList"/>
    <dgm:cxn modelId="{D690D9C2-BCCA-3A4B-A146-801F13B225FD}" type="presParOf" srcId="{8B354D5A-C7D8-9A47-9206-EAB92F0BF67B}" destId="{D67A5F63-97FE-5640-B52A-C6E8BC199057}" srcOrd="0" destOrd="0" presId="urn:microsoft.com/office/officeart/2008/layout/LinedList"/>
    <dgm:cxn modelId="{B036FB13-9114-BF4B-A8B6-1E1FAD1486C2}" type="presParOf" srcId="{8B354D5A-C7D8-9A47-9206-EAB92F0BF67B}" destId="{C71FA694-BE6B-1948-9B19-89CBC470EE49}" srcOrd="1" destOrd="0" presId="urn:microsoft.com/office/officeart/2008/layout/LinedList"/>
    <dgm:cxn modelId="{59B10A13-304B-6545-AFCC-EA255399511B}" type="presParOf" srcId="{C71FA694-BE6B-1948-9B19-89CBC470EE49}" destId="{C0CD27C1-D03E-4D4A-8914-FCF30259E33F}" srcOrd="0" destOrd="0" presId="urn:microsoft.com/office/officeart/2008/layout/LinedList"/>
    <dgm:cxn modelId="{F6819C77-05F4-4547-AF57-12F3DBC72228}" type="presParOf" srcId="{C71FA694-BE6B-1948-9B19-89CBC470EE49}" destId="{06214B31-C094-5F40-8A74-148830C227F2}" srcOrd="1" destOrd="0" presId="urn:microsoft.com/office/officeart/2008/layout/LinedList"/>
    <dgm:cxn modelId="{1C5455C2-7F83-B844-A430-15AD26C6A1B0}" type="presParOf" srcId="{8B354D5A-C7D8-9A47-9206-EAB92F0BF67B}" destId="{7C3535F8-BC7A-EB4D-A928-959443F10C3F}" srcOrd="2" destOrd="0" presId="urn:microsoft.com/office/officeart/2008/layout/LinedList"/>
    <dgm:cxn modelId="{928B2532-FEFE-6B4E-90E9-53082510444A}" type="presParOf" srcId="{8B354D5A-C7D8-9A47-9206-EAB92F0BF67B}" destId="{DB065A43-AB92-564C-891E-C4F3A57A06C5}" srcOrd="3" destOrd="0" presId="urn:microsoft.com/office/officeart/2008/layout/LinedList"/>
    <dgm:cxn modelId="{21D2AB07-D786-3A45-A7E8-2B98EB8803D1}" type="presParOf" srcId="{DB065A43-AB92-564C-891E-C4F3A57A06C5}" destId="{AC98AB32-3B86-2849-A3CC-AEB2E28A108F}" srcOrd="0" destOrd="0" presId="urn:microsoft.com/office/officeart/2008/layout/LinedList"/>
    <dgm:cxn modelId="{EFF5A81A-FB41-9B4F-9C5B-E3A0736D5565}" type="presParOf" srcId="{DB065A43-AB92-564C-891E-C4F3A57A06C5}" destId="{CFA03DB4-4D03-5E4D-AD64-1B3E84935543}" srcOrd="1" destOrd="0" presId="urn:microsoft.com/office/officeart/2008/layout/LinedList"/>
    <dgm:cxn modelId="{F16469B5-231B-C048-B4E8-AC7DBB1BB5AF}" type="presParOf" srcId="{8B354D5A-C7D8-9A47-9206-EAB92F0BF67B}" destId="{5E400235-85C5-D04C-A6EE-E72003690B5D}" srcOrd="4" destOrd="0" presId="urn:microsoft.com/office/officeart/2008/layout/LinedList"/>
    <dgm:cxn modelId="{390D80E0-98FA-434D-ABEC-50622266851D}" type="presParOf" srcId="{8B354D5A-C7D8-9A47-9206-EAB92F0BF67B}" destId="{FB1C018D-F67F-DB4D-9523-52F8DFE5A9B8}" srcOrd="5" destOrd="0" presId="urn:microsoft.com/office/officeart/2008/layout/LinedList"/>
    <dgm:cxn modelId="{D2F57A01-C677-C64F-A17F-704228207F41}" type="presParOf" srcId="{FB1C018D-F67F-DB4D-9523-52F8DFE5A9B8}" destId="{1AA7D0E7-4F1D-F543-8864-3B960CD40AA5}" srcOrd="0" destOrd="0" presId="urn:microsoft.com/office/officeart/2008/layout/LinedList"/>
    <dgm:cxn modelId="{93997E68-6478-4440-8A42-C36B700CF1E6}" type="presParOf" srcId="{FB1C018D-F67F-DB4D-9523-52F8DFE5A9B8}" destId="{AC50FD73-FDFA-2D42-AEF6-87933BF2212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E523566-98ED-4B94-BD15-955517A038D5}"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en-US"/>
        </a:p>
      </dgm:t>
    </dgm:pt>
    <dgm:pt modelId="{AC0814B1-5AB1-447B-B282-EFDF74FB9F2C}">
      <dgm:prSet/>
      <dgm:spPr/>
      <dgm:t>
        <a:bodyPr/>
        <a:lstStyle/>
        <a:p>
          <a:r>
            <a:rPr lang="en-GB" b="0" i="0"/>
            <a:t>Multicultural communication is the process through which individuals from various cultures exchange information. Every culture has its own set of values, beliefs, and conventions, which might affect how information is understood. It is vital to keep this in mind. </a:t>
          </a:r>
          <a:endParaRPr lang="en-US"/>
        </a:p>
      </dgm:t>
    </dgm:pt>
    <dgm:pt modelId="{916F9FE3-A1A4-46B6-A369-2505B5DADEDA}" type="parTrans" cxnId="{881F00AC-0B0D-43C6-96A8-378769ACED1A}">
      <dgm:prSet/>
      <dgm:spPr/>
      <dgm:t>
        <a:bodyPr/>
        <a:lstStyle/>
        <a:p>
          <a:endParaRPr lang="en-US"/>
        </a:p>
      </dgm:t>
    </dgm:pt>
    <dgm:pt modelId="{3BBBFCEE-3B4E-415D-A9B1-78CD3DB4467B}" type="sibTrans" cxnId="{881F00AC-0B0D-43C6-96A8-378769ACED1A}">
      <dgm:prSet/>
      <dgm:spPr/>
      <dgm:t>
        <a:bodyPr/>
        <a:lstStyle/>
        <a:p>
          <a:endParaRPr lang="en-US"/>
        </a:p>
      </dgm:t>
    </dgm:pt>
    <dgm:pt modelId="{D19293AA-FFD1-49E8-9BD6-A350557AE8ED}">
      <dgm:prSet/>
      <dgm:spPr/>
      <dgm:t>
        <a:bodyPr/>
        <a:lstStyle/>
        <a:p>
          <a:r>
            <a:rPr lang="en-GB" b="0" i="0"/>
            <a:t>It is crucial to be aware of these distinctions and to modify your communication style when speaking with someone from a different culture. For instance, whereas some cultures value formal language highly, others choose a more straightforward style. You may make sure that your message is understood how you wish it to be by taking the time to learn about the communication practises of other cultures. </a:t>
          </a:r>
          <a:endParaRPr lang="en-US"/>
        </a:p>
      </dgm:t>
    </dgm:pt>
    <dgm:pt modelId="{F77FF408-B69E-419E-BF7D-3E3C13E1D202}" type="parTrans" cxnId="{78026A8A-6276-43C2-8B7C-068AF4CA694F}">
      <dgm:prSet/>
      <dgm:spPr/>
      <dgm:t>
        <a:bodyPr/>
        <a:lstStyle/>
        <a:p>
          <a:endParaRPr lang="en-US"/>
        </a:p>
      </dgm:t>
    </dgm:pt>
    <dgm:pt modelId="{B6D76BA3-EFE3-47B9-8AEA-9EFA1DF9162B}" type="sibTrans" cxnId="{78026A8A-6276-43C2-8B7C-068AF4CA694F}">
      <dgm:prSet/>
      <dgm:spPr/>
      <dgm:t>
        <a:bodyPr/>
        <a:lstStyle/>
        <a:p>
          <a:endParaRPr lang="en-US"/>
        </a:p>
      </dgm:t>
    </dgm:pt>
    <dgm:pt modelId="{9B80C2B3-9531-4BB2-9C6E-86D815987B26}">
      <dgm:prSet/>
      <dgm:spPr/>
      <dgm:t>
        <a:bodyPr/>
        <a:lstStyle/>
        <a:p>
          <a:r>
            <a:rPr lang="en-GB" b="0" i="0" dirty="0"/>
            <a:t>Multicultural communication is a process of understanding and relating to individuals from other cultures, going beyond merely exchanging information. It entails considering the cultural distinctions that exist between individuals and utilising that knowledge to produce meaningful relationships.</a:t>
          </a:r>
          <a:endParaRPr lang="en-US" dirty="0"/>
        </a:p>
      </dgm:t>
    </dgm:pt>
    <dgm:pt modelId="{6A738489-EE7B-444D-8BD7-359F03DDEDD1}" type="parTrans" cxnId="{EFE3DED1-2719-41D9-BD43-56811AD10CD4}">
      <dgm:prSet/>
      <dgm:spPr/>
      <dgm:t>
        <a:bodyPr/>
        <a:lstStyle/>
        <a:p>
          <a:endParaRPr lang="en-US"/>
        </a:p>
      </dgm:t>
    </dgm:pt>
    <dgm:pt modelId="{2BEABC77-EFAB-48BA-A6B7-5226D596923D}" type="sibTrans" cxnId="{EFE3DED1-2719-41D9-BD43-56811AD10CD4}">
      <dgm:prSet/>
      <dgm:spPr/>
      <dgm:t>
        <a:bodyPr/>
        <a:lstStyle/>
        <a:p>
          <a:endParaRPr lang="en-US"/>
        </a:p>
      </dgm:t>
    </dgm:pt>
    <dgm:pt modelId="{37C9AA37-1B19-044C-8541-8E1DF97E2952}" type="pres">
      <dgm:prSet presAssocID="{EE523566-98ED-4B94-BD15-955517A038D5}" presName="linear" presStyleCnt="0">
        <dgm:presLayoutVars>
          <dgm:animLvl val="lvl"/>
          <dgm:resizeHandles val="exact"/>
        </dgm:presLayoutVars>
      </dgm:prSet>
      <dgm:spPr/>
    </dgm:pt>
    <dgm:pt modelId="{806A6CCE-1291-F545-B1BE-E34EA47BA035}" type="pres">
      <dgm:prSet presAssocID="{AC0814B1-5AB1-447B-B282-EFDF74FB9F2C}" presName="parentText" presStyleLbl="node1" presStyleIdx="0" presStyleCnt="3">
        <dgm:presLayoutVars>
          <dgm:chMax val="0"/>
          <dgm:bulletEnabled val="1"/>
        </dgm:presLayoutVars>
      </dgm:prSet>
      <dgm:spPr/>
    </dgm:pt>
    <dgm:pt modelId="{62B54A5C-01E6-3149-A92E-0AEC2D403B8F}" type="pres">
      <dgm:prSet presAssocID="{3BBBFCEE-3B4E-415D-A9B1-78CD3DB4467B}" presName="spacer" presStyleCnt="0"/>
      <dgm:spPr/>
    </dgm:pt>
    <dgm:pt modelId="{E3D06F02-3289-3F4C-A77D-CE587AB2A7B4}" type="pres">
      <dgm:prSet presAssocID="{D19293AA-FFD1-49E8-9BD6-A350557AE8ED}" presName="parentText" presStyleLbl="node1" presStyleIdx="1" presStyleCnt="3">
        <dgm:presLayoutVars>
          <dgm:chMax val="0"/>
          <dgm:bulletEnabled val="1"/>
        </dgm:presLayoutVars>
      </dgm:prSet>
      <dgm:spPr/>
    </dgm:pt>
    <dgm:pt modelId="{3DE7E61B-23D4-6F49-9018-3860138BEA71}" type="pres">
      <dgm:prSet presAssocID="{B6D76BA3-EFE3-47B9-8AEA-9EFA1DF9162B}" presName="spacer" presStyleCnt="0"/>
      <dgm:spPr/>
    </dgm:pt>
    <dgm:pt modelId="{E2CCC163-7B2D-0747-A28F-D40473CB4548}" type="pres">
      <dgm:prSet presAssocID="{9B80C2B3-9531-4BB2-9C6E-86D815987B26}" presName="parentText" presStyleLbl="node1" presStyleIdx="2" presStyleCnt="3">
        <dgm:presLayoutVars>
          <dgm:chMax val="0"/>
          <dgm:bulletEnabled val="1"/>
        </dgm:presLayoutVars>
      </dgm:prSet>
      <dgm:spPr/>
    </dgm:pt>
  </dgm:ptLst>
  <dgm:cxnLst>
    <dgm:cxn modelId="{C50BEC02-91E0-0A46-AE9B-E4768B3F044E}" type="presOf" srcId="{9B80C2B3-9531-4BB2-9C6E-86D815987B26}" destId="{E2CCC163-7B2D-0747-A28F-D40473CB4548}" srcOrd="0" destOrd="0" presId="urn:microsoft.com/office/officeart/2005/8/layout/vList2"/>
    <dgm:cxn modelId="{A6ED1925-46E3-5740-89ED-9785423FC119}" type="presOf" srcId="{D19293AA-FFD1-49E8-9BD6-A350557AE8ED}" destId="{E3D06F02-3289-3F4C-A77D-CE587AB2A7B4}" srcOrd="0" destOrd="0" presId="urn:microsoft.com/office/officeart/2005/8/layout/vList2"/>
    <dgm:cxn modelId="{78026A8A-6276-43C2-8B7C-068AF4CA694F}" srcId="{EE523566-98ED-4B94-BD15-955517A038D5}" destId="{D19293AA-FFD1-49E8-9BD6-A350557AE8ED}" srcOrd="1" destOrd="0" parTransId="{F77FF408-B69E-419E-BF7D-3E3C13E1D202}" sibTransId="{B6D76BA3-EFE3-47B9-8AEA-9EFA1DF9162B}"/>
    <dgm:cxn modelId="{881F00AC-0B0D-43C6-96A8-378769ACED1A}" srcId="{EE523566-98ED-4B94-BD15-955517A038D5}" destId="{AC0814B1-5AB1-447B-B282-EFDF74FB9F2C}" srcOrd="0" destOrd="0" parTransId="{916F9FE3-A1A4-46B6-A369-2505B5DADEDA}" sibTransId="{3BBBFCEE-3B4E-415D-A9B1-78CD3DB4467B}"/>
    <dgm:cxn modelId="{406DD4B3-EA71-3446-A17D-8DAC6F4CC58E}" type="presOf" srcId="{AC0814B1-5AB1-447B-B282-EFDF74FB9F2C}" destId="{806A6CCE-1291-F545-B1BE-E34EA47BA035}" srcOrd="0" destOrd="0" presId="urn:microsoft.com/office/officeart/2005/8/layout/vList2"/>
    <dgm:cxn modelId="{EFE3DED1-2719-41D9-BD43-56811AD10CD4}" srcId="{EE523566-98ED-4B94-BD15-955517A038D5}" destId="{9B80C2B3-9531-4BB2-9C6E-86D815987B26}" srcOrd="2" destOrd="0" parTransId="{6A738489-EE7B-444D-8BD7-359F03DDEDD1}" sibTransId="{2BEABC77-EFAB-48BA-A6B7-5226D596923D}"/>
    <dgm:cxn modelId="{DBE33BD5-9494-9C41-A79F-B644151FA18A}" type="presOf" srcId="{EE523566-98ED-4B94-BD15-955517A038D5}" destId="{37C9AA37-1B19-044C-8541-8E1DF97E2952}" srcOrd="0" destOrd="0" presId="urn:microsoft.com/office/officeart/2005/8/layout/vList2"/>
    <dgm:cxn modelId="{F47CDF95-769B-604E-99BF-4EBFFC5C388C}" type="presParOf" srcId="{37C9AA37-1B19-044C-8541-8E1DF97E2952}" destId="{806A6CCE-1291-F545-B1BE-E34EA47BA035}" srcOrd="0" destOrd="0" presId="urn:microsoft.com/office/officeart/2005/8/layout/vList2"/>
    <dgm:cxn modelId="{6D2140F5-2D0F-344B-B6E1-4320DABFC2AF}" type="presParOf" srcId="{37C9AA37-1B19-044C-8541-8E1DF97E2952}" destId="{62B54A5C-01E6-3149-A92E-0AEC2D403B8F}" srcOrd="1" destOrd="0" presId="urn:microsoft.com/office/officeart/2005/8/layout/vList2"/>
    <dgm:cxn modelId="{7D2E858B-F01E-A046-859C-F035EA28ECCE}" type="presParOf" srcId="{37C9AA37-1B19-044C-8541-8E1DF97E2952}" destId="{E3D06F02-3289-3F4C-A77D-CE587AB2A7B4}" srcOrd="2" destOrd="0" presId="urn:microsoft.com/office/officeart/2005/8/layout/vList2"/>
    <dgm:cxn modelId="{B59ABCB7-0F17-2449-AC79-73F9FE0663D9}" type="presParOf" srcId="{37C9AA37-1B19-044C-8541-8E1DF97E2952}" destId="{3DE7E61B-23D4-6F49-9018-3860138BEA71}" srcOrd="3" destOrd="0" presId="urn:microsoft.com/office/officeart/2005/8/layout/vList2"/>
    <dgm:cxn modelId="{9E7090D1-AE7F-F444-B027-AF45D1A49BE7}" type="presParOf" srcId="{37C9AA37-1B19-044C-8541-8E1DF97E2952}" destId="{E2CCC163-7B2D-0747-A28F-D40473CB4548}"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DD4E54F-D1DD-EF46-8690-83BE53163AEA}" type="doc">
      <dgm:prSet loTypeId="urn:microsoft.com/office/officeart/2005/8/layout/vList2" loCatId="list" qsTypeId="urn:microsoft.com/office/officeart/2005/8/quickstyle/simple1" qsCatId="simple" csTypeId="urn:microsoft.com/office/officeart/2005/8/colors/colorful4" csCatId="colorful"/>
      <dgm:spPr/>
      <dgm:t>
        <a:bodyPr/>
        <a:lstStyle/>
        <a:p>
          <a:endParaRPr lang="en-GB"/>
        </a:p>
      </dgm:t>
    </dgm:pt>
    <dgm:pt modelId="{9DC3FB8F-2BF9-A343-95F0-33D9C62EEADF}">
      <dgm:prSet/>
      <dgm:spPr/>
      <dgm:t>
        <a:bodyPr/>
        <a:lstStyle/>
        <a:p>
          <a:r>
            <a:rPr lang="en-GB" b="0" i="0" dirty="0"/>
            <a:t>The goal of </a:t>
          </a:r>
          <a:r>
            <a:rPr lang="en-GB" dirty="0"/>
            <a:t>multi</a:t>
          </a:r>
          <a:r>
            <a:rPr lang="en-GB" b="0" i="0" dirty="0"/>
            <a:t>cultural communication is to unite the largely unconnected disciplines of cultural anthropology and established communication. </a:t>
          </a:r>
          <a:endParaRPr lang="en-GB" dirty="0"/>
        </a:p>
      </dgm:t>
    </dgm:pt>
    <dgm:pt modelId="{2E7CF78E-8EE5-6B47-AC71-A3FAA5947F1F}" type="parTrans" cxnId="{EE6847A4-17C6-5A4D-837E-8057296C1A69}">
      <dgm:prSet/>
      <dgm:spPr/>
      <dgm:t>
        <a:bodyPr/>
        <a:lstStyle/>
        <a:p>
          <a:endParaRPr lang="en-GB"/>
        </a:p>
      </dgm:t>
    </dgm:pt>
    <dgm:pt modelId="{2085A57E-CAFB-8745-8283-A1284FA9D7DD}" type="sibTrans" cxnId="{EE6847A4-17C6-5A4D-837E-8057296C1A69}">
      <dgm:prSet/>
      <dgm:spPr/>
      <dgm:t>
        <a:bodyPr/>
        <a:lstStyle/>
        <a:p>
          <a:endParaRPr lang="en-GB"/>
        </a:p>
      </dgm:t>
    </dgm:pt>
    <dgm:pt modelId="{DBF1E696-9B34-FE40-95D9-C6B85011DDC0}">
      <dgm:prSet/>
      <dgm:spPr/>
      <dgm:t>
        <a:bodyPr/>
        <a:lstStyle/>
        <a:p>
          <a:r>
            <a:rPr lang="en-GB" b="0" i="0"/>
            <a:t>It aids </a:t>
          </a:r>
          <a:r>
            <a:rPr lang="en-GB"/>
            <a:t>u</a:t>
          </a:r>
          <a:r>
            <a:rPr lang="en-GB" b="0" i="0"/>
            <a:t>nderstanding of how people from different cultures interact with one another. </a:t>
          </a:r>
          <a:endParaRPr lang="en-GB"/>
        </a:p>
      </dgm:t>
    </dgm:pt>
    <dgm:pt modelId="{A621DD32-5C2A-004A-B931-ADD61379C9B5}" type="parTrans" cxnId="{0565BCA3-AC93-D941-9DB0-7FA5A8C573FC}">
      <dgm:prSet/>
      <dgm:spPr/>
      <dgm:t>
        <a:bodyPr/>
        <a:lstStyle/>
        <a:p>
          <a:endParaRPr lang="en-GB"/>
        </a:p>
      </dgm:t>
    </dgm:pt>
    <dgm:pt modelId="{B60F70FC-59CD-154C-B558-8FD669678D0F}" type="sibTrans" cxnId="{0565BCA3-AC93-D941-9DB0-7FA5A8C573FC}">
      <dgm:prSet/>
      <dgm:spPr/>
      <dgm:t>
        <a:bodyPr/>
        <a:lstStyle/>
        <a:p>
          <a:endParaRPr lang="en-GB"/>
        </a:p>
      </dgm:t>
    </dgm:pt>
    <dgm:pt modelId="{8C84A629-9E1F-1B4E-9856-B7856D35BBDD}">
      <dgm:prSet/>
      <dgm:spPr/>
      <dgm:t>
        <a:bodyPr/>
        <a:lstStyle/>
        <a:p>
          <a:r>
            <a:rPr lang="en-GB" b="0" i="0"/>
            <a:t>It aims to </a:t>
          </a:r>
          <a:r>
            <a:rPr lang="en-GB"/>
            <a:t>establish </a:t>
          </a:r>
          <a:r>
            <a:rPr lang="en-GB" b="0" i="0"/>
            <a:t>certain rules that will help individuals from various cultures communicate with one another more effectively.</a:t>
          </a:r>
          <a:endParaRPr lang="en-GB"/>
        </a:p>
      </dgm:t>
    </dgm:pt>
    <dgm:pt modelId="{93E8B64A-6E6B-D04B-BB0A-1E4C505F70CF}" type="parTrans" cxnId="{CEFFFFAF-9D36-6D46-9F0D-72F7E3C2E6F6}">
      <dgm:prSet/>
      <dgm:spPr/>
      <dgm:t>
        <a:bodyPr/>
        <a:lstStyle/>
        <a:p>
          <a:endParaRPr lang="en-GB"/>
        </a:p>
      </dgm:t>
    </dgm:pt>
    <dgm:pt modelId="{CB4A4242-E166-B14E-A2EA-92834058BB6B}" type="sibTrans" cxnId="{CEFFFFAF-9D36-6D46-9F0D-72F7E3C2E6F6}">
      <dgm:prSet/>
      <dgm:spPr/>
      <dgm:t>
        <a:bodyPr/>
        <a:lstStyle/>
        <a:p>
          <a:endParaRPr lang="en-GB"/>
        </a:p>
      </dgm:t>
    </dgm:pt>
    <dgm:pt modelId="{644AC4BE-FDAB-9C4D-B714-C2A206EF1BCA}" type="pres">
      <dgm:prSet presAssocID="{0DD4E54F-D1DD-EF46-8690-83BE53163AEA}" presName="linear" presStyleCnt="0">
        <dgm:presLayoutVars>
          <dgm:animLvl val="lvl"/>
          <dgm:resizeHandles val="exact"/>
        </dgm:presLayoutVars>
      </dgm:prSet>
      <dgm:spPr/>
    </dgm:pt>
    <dgm:pt modelId="{85632B06-3109-0F45-ACD6-3FB2A7FCB374}" type="pres">
      <dgm:prSet presAssocID="{9DC3FB8F-2BF9-A343-95F0-33D9C62EEADF}" presName="parentText" presStyleLbl="node1" presStyleIdx="0" presStyleCnt="3">
        <dgm:presLayoutVars>
          <dgm:chMax val="0"/>
          <dgm:bulletEnabled val="1"/>
        </dgm:presLayoutVars>
      </dgm:prSet>
      <dgm:spPr/>
    </dgm:pt>
    <dgm:pt modelId="{2A11A728-6872-8844-8357-E470A1B3A2A2}" type="pres">
      <dgm:prSet presAssocID="{2085A57E-CAFB-8745-8283-A1284FA9D7DD}" presName="spacer" presStyleCnt="0"/>
      <dgm:spPr/>
    </dgm:pt>
    <dgm:pt modelId="{6BFA28B7-028B-C24A-BE04-3F91737654C9}" type="pres">
      <dgm:prSet presAssocID="{DBF1E696-9B34-FE40-95D9-C6B85011DDC0}" presName="parentText" presStyleLbl="node1" presStyleIdx="1" presStyleCnt="3">
        <dgm:presLayoutVars>
          <dgm:chMax val="0"/>
          <dgm:bulletEnabled val="1"/>
        </dgm:presLayoutVars>
      </dgm:prSet>
      <dgm:spPr/>
    </dgm:pt>
    <dgm:pt modelId="{A15A8AF8-5728-334F-9DE1-A79E991AC0FF}" type="pres">
      <dgm:prSet presAssocID="{B60F70FC-59CD-154C-B558-8FD669678D0F}" presName="spacer" presStyleCnt="0"/>
      <dgm:spPr/>
    </dgm:pt>
    <dgm:pt modelId="{879A140B-2378-EF42-919B-660FD3A4523D}" type="pres">
      <dgm:prSet presAssocID="{8C84A629-9E1F-1B4E-9856-B7856D35BBDD}" presName="parentText" presStyleLbl="node1" presStyleIdx="2" presStyleCnt="3">
        <dgm:presLayoutVars>
          <dgm:chMax val="0"/>
          <dgm:bulletEnabled val="1"/>
        </dgm:presLayoutVars>
      </dgm:prSet>
      <dgm:spPr/>
    </dgm:pt>
  </dgm:ptLst>
  <dgm:cxnLst>
    <dgm:cxn modelId="{E5B4FD23-7CD5-6742-BBF7-C12F1590B78E}" type="presOf" srcId="{0DD4E54F-D1DD-EF46-8690-83BE53163AEA}" destId="{644AC4BE-FDAB-9C4D-B714-C2A206EF1BCA}" srcOrd="0" destOrd="0" presId="urn:microsoft.com/office/officeart/2005/8/layout/vList2"/>
    <dgm:cxn modelId="{C18F894F-3060-1F47-9747-9C79FA170BED}" type="presOf" srcId="{DBF1E696-9B34-FE40-95D9-C6B85011DDC0}" destId="{6BFA28B7-028B-C24A-BE04-3F91737654C9}" srcOrd="0" destOrd="0" presId="urn:microsoft.com/office/officeart/2005/8/layout/vList2"/>
    <dgm:cxn modelId="{CF27196F-E3DF-4440-A8D0-CCEA1800C6C3}" type="presOf" srcId="{9DC3FB8F-2BF9-A343-95F0-33D9C62EEADF}" destId="{85632B06-3109-0F45-ACD6-3FB2A7FCB374}" srcOrd="0" destOrd="0" presId="urn:microsoft.com/office/officeart/2005/8/layout/vList2"/>
    <dgm:cxn modelId="{0565BCA3-AC93-D941-9DB0-7FA5A8C573FC}" srcId="{0DD4E54F-D1DD-EF46-8690-83BE53163AEA}" destId="{DBF1E696-9B34-FE40-95D9-C6B85011DDC0}" srcOrd="1" destOrd="0" parTransId="{A621DD32-5C2A-004A-B931-ADD61379C9B5}" sibTransId="{B60F70FC-59CD-154C-B558-8FD669678D0F}"/>
    <dgm:cxn modelId="{EE6847A4-17C6-5A4D-837E-8057296C1A69}" srcId="{0DD4E54F-D1DD-EF46-8690-83BE53163AEA}" destId="{9DC3FB8F-2BF9-A343-95F0-33D9C62EEADF}" srcOrd="0" destOrd="0" parTransId="{2E7CF78E-8EE5-6B47-AC71-A3FAA5947F1F}" sibTransId="{2085A57E-CAFB-8745-8283-A1284FA9D7DD}"/>
    <dgm:cxn modelId="{CEFFFFAF-9D36-6D46-9F0D-72F7E3C2E6F6}" srcId="{0DD4E54F-D1DD-EF46-8690-83BE53163AEA}" destId="{8C84A629-9E1F-1B4E-9856-B7856D35BBDD}" srcOrd="2" destOrd="0" parTransId="{93E8B64A-6E6B-D04B-BB0A-1E4C505F70CF}" sibTransId="{CB4A4242-E166-B14E-A2EA-92834058BB6B}"/>
    <dgm:cxn modelId="{775A26E5-88B5-644C-895D-84CBBB324FA5}" type="presOf" srcId="{8C84A629-9E1F-1B4E-9856-B7856D35BBDD}" destId="{879A140B-2378-EF42-919B-660FD3A4523D}" srcOrd="0" destOrd="0" presId="urn:microsoft.com/office/officeart/2005/8/layout/vList2"/>
    <dgm:cxn modelId="{1466FB36-36C3-E447-AC39-B5287FBF707E}" type="presParOf" srcId="{644AC4BE-FDAB-9C4D-B714-C2A206EF1BCA}" destId="{85632B06-3109-0F45-ACD6-3FB2A7FCB374}" srcOrd="0" destOrd="0" presId="urn:microsoft.com/office/officeart/2005/8/layout/vList2"/>
    <dgm:cxn modelId="{9BE6E653-102C-5546-A5BD-188CC2480586}" type="presParOf" srcId="{644AC4BE-FDAB-9C4D-B714-C2A206EF1BCA}" destId="{2A11A728-6872-8844-8357-E470A1B3A2A2}" srcOrd="1" destOrd="0" presId="urn:microsoft.com/office/officeart/2005/8/layout/vList2"/>
    <dgm:cxn modelId="{457BD1D3-6D0C-754B-ADFD-B2B9283768C8}" type="presParOf" srcId="{644AC4BE-FDAB-9C4D-B714-C2A206EF1BCA}" destId="{6BFA28B7-028B-C24A-BE04-3F91737654C9}" srcOrd="2" destOrd="0" presId="urn:microsoft.com/office/officeart/2005/8/layout/vList2"/>
    <dgm:cxn modelId="{6DB3807A-80EA-E745-9A5E-FBA22DB0E927}" type="presParOf" srcId="{644AC4BE-FDAB-9C4D-B714-C2A206EF1BCA}" destId="{A15A8AF8-5728-334F-9DE1-A79E991AC0FF}" srcOrd="3" destOrd="0" presId="urn:microsoft.com/office/officeart/2005/8/layout/vList2"/>
    <dgm:cxn modelId="{84AFDF4B-2883-8B41-A302-7FC174553C1D}" type="presParOf" srcId="{644AC4BE-FDAB-9C4D-B714-C2A206EF1BCA}" destId="{879A140B-2378-EF42-919B-660FD3A4523D}"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B455299-8BDB-D04C-AB20-9E110B5742C1}" type="doc">
      <dgm:prSet loTypeId="urn:microsoft.com/office/officeart/2005/8/layout/vList2" loCatId="list" qsTypeId="urn:microsoft.com/office/officeart/2005/8/quickstyle/simple1" qsCatId="simple" csTypeId="urn:microsoft.com/office/officeart/2005/8/colors/colorful4" csCatId="colorful"/>
      <dgm:spPr/>
      <dgm:t>
        <a:bodyPr/>
        <a:lstStyle/>
        <a:p>
          <a:endParaRPr lang="en-GB"/>
        </a:p>
      </dgm:t>
    </dgm:pt>
    <dgm:pt modelId="{BF5A8944-E0F5-8D46-A7B9-FAFD4A8B38F5}">
      <dgm:prSet/>
      <dgm:spPr/>
      <dgm:t>
        <a:bodyPr/>
        <a:lstStyle/>
        <a:p>
          <a:r>
            <a:rPr lang="en-GB"/>
            <a:t>How to properly connect with people from diverse cultural backgrounds inside an organisation is one of the largest and most pressing issues confronting organisations across the world today.</a:t>
          </a:r>
        </a:p>
      </dgm:t>
    </dgm:pt>
    <dgm:pt modelId="{4D743902-1F4C-0441-9783-55BD51ADC8E6}" type="parTrans" cxnId="{EA80B632-4426-4942-AB09-1AA806101221}">
      <dgm:prSet/>
      <dgm:spPr/>
      <dgm:t>
        <a:bodyPr/>
        <a:lstStyle/>
        <a:p>
          <a:endParaRPr lang="en-GB"/>
        </a:p>
      </dgm:t>
    </dgm:pt>
    <dgm:pt modelId="{582FA419-241A-3341-9C76-ABAF9D381479}" type="sibTrans" cxnId="{EA80B632-4426-4942-AB09-1AA806101221}">
      <dgm:prSet/>
      <dgm:spPr/>
      <dgm:t>
        <a:bodyPr/>
        <a:lstStyle/>
        <a:p>
          <a:endParaRPr lang="en-GB"/>
        </a:p>
      </dgm:t>
    </dgm:pt>
    <dgm:pt modelId="{CB9A1A4C-8627-8E45-898F-26D66DEF959E}">
      <dgm:prSet/>
      <dgm:spPr/>
      <dgm:t>
        <a:bodyPr/>
        <a:lstStyle/>
        <a:p>
          <a:r>
            <a:rPr lang="en-GB"/>
            <a:t>Throughout every nation, race, and culture, there are subtle cultural differences. They become much more obvious when a single organisation operates in numerous geographic locations or hires employees of varied racial and cultural backgrounds. </a:t>
          </a:r>
        </a:p>
      </dgm:t>
    </dgm:pt>
    <dgm:pt modelId="{05D78A42-04B5-F54E-906A-C09DA63801FC}" type="parTrans" cxnId="{C9A126ED-0ED2-F44E-A4E2-5CDC045B5E60}">
      <dgm:prSet/>
      <dgm:spPr/>
      <dgm:t>
        <a:bodyPr/>
        <a:lstStyle/>
        <a:p>
          <a:endParaRPr lang="en-GB"/>
        </a:p>
      </dgm:t>
    </dgm:pt>
    <dgm:pt modelId="{EFA220A4-7A38-2E41-9B91-31CF3654A42C}" type="sibTrans" cxnId="{C9A126ED-0ED2-F44E-A4E2-5CDC045B5E60}">
      <dgm:prSet/>
      <dgm:spPr/>
      <dgm:t>
        <a:bodyPr/>
        <a:lstStyle/>
        <a:p>
          <a:endParaRPr lang="en-GB"/>
        </a:p>
      </dgm:t>
    </dgm:pt>
    <dgm:pt modelId="{8BBC0AFF-72ED-F54B-AEB8-5FAFBECD7DE3}">
      <dgm:prSet/>
      <dgm:spPr/>
      <dgm:t>
        <a:bodyPr/>
        <a:lstStyle/>
        <a:p>
          <a:r>
            <a:rPr lang="en-GB"/>
            <a:t>When cross-cultural collaboration is unsuccessful, it can cause cultural and contextual misunderstandings that can be detrimental to an organisation.</a:t>
          </a:r>
        </a:p>
      </dgm:t>
    </dgm:pt>
    <dgm:pt modelId="{37C12CFA-F470-C347-88AD-548BE3B25A21}" type="parTrans" cxnId="{EAE3DA29-B812-D74E-98A9-C4EE11A62C27}">
      <dgm:prSet/>
      <dgm:spPr/>
      <dgm:t>
        <a:bodyPr/>
        <a:lstStyle/>
        <a:p>
          <a:endParaRPr lang="en-GB"/>
        </a:p>
      </dgm:t>
    </dgm:pt>
    <dgm:pt modelId="{EE3C0166-AA6F-9B42-AED7-8FB6EC0A8600}" type="sibTrans" cxnId="{EAE3DA29-B812-D74E-98A9-C4EE11A62C27}">
      <dgm:prSet/>
      <dgm:spPr/>
      <dgm:t>
        <a:bodyPr/>
        <a:lstStyle/>
        <a:p>
          <a:endParaRPr lang="en-GB"/>
        </a:p>
      </dgm:t>
    </dgm:pt>
    <dgm:pt modelId="{D5E75B34-29AD-D042-A3E5-EA4B52D44A4B}">
      <dgm:prSet/>
      <dgm:spPr/>
      <dgm:t>
        <a:bodyPr/>
        <a:lstStyle/>
        <a:p>
          <a:r>
            <a:rPr lang="en-GB"/>
            <a:t>The necessity for organisations to have be multiculturally competent is essential for successful communications within and outside of the organisation. </a:t>
          </a:r>
        </a:p>
      </dgm:t>
    </dgm:pt>
    <dgm:pt modelId="{6EC9F83D-6EA3-7E48-806E-D8D89BBF4C6C}" type="parTrans" cxnId="{9E6A9B54-2553-6240-A7F1-A9BBA5E347BB}">
      <dgm:prSet/>
      <dgm:spPr/>
      <dgm:t>
        <a:bodyPr/>
        <a:lstStyle/>
        <a:p>
          <a:endParaRPr lang="en-GB"/>
        </a:p>
      </dgm:t>
    </dgm:pt>
    <dgm:pt modelId="{2D293F5D-C953-BD45-857E-F475649F4307}" type="sibTrans" cxnId="{9E6A9B54-2553-6240-A7F1-A9BBA5E347BB}">
      <dgm:prSet/>
      <dgm:spPr/>
      <dgm:t>
        <a:bodyPr/>
        <a:lstStyle/>
        <a:p>
          <a:endParaRPr lang="en-GB"/>
        </a:p>
      </dgm:t>
    </dgm:pt>
    <dgm:pt modelId="{A83B34EE-D1CF-6B4B-BAB1-491353CC3BBC}" type="pres">
      <dgm:prSet presAssocID="{8B455299-8BDB-D04C-AB20-9E110B5742C1}" presName="linear" presStyleCnt="0">
        <dgm:presLayoutVars>
          <dgm:animLvl val="lvl"/>
          <dgm:resizeHandles val="exact"/>
        </dgm:presLayoutVars>
      </dgm:prSet>
      <dgm:spPr/>
    </dgm:pt>
    <dgm:pt modelId="{13A26542-EA4E-B94B-B867-952BCD005873}" type="pres">
      <dgm:prSet presAssocID="{BF5A8944-E0F5-8D46-A7B9-FAFD4A8B38F5}" presName="parentText" presStyleLbl="node1" presStyleIdx="0" presStyleCnt="4">
        <dgm:presLayoutVars>
          <dgm:chMax val="0"/>
          <dgm:bulletEnabled val="1"/>
        </dgm:presLayoutVars>
      </dgm:prSet>
      <dgm:spPr/>
    </dgm:pt>
    <dgm:pt modelId="{E327893E-EA6D-4345-9189-6EC31858B262}" type="pres">
      <dgm:prSet presAssocID="{582FA419-241A-3341-9C76-ABAF9D381479}" presName="spacer" presStyleCnt="0"/>
      <dgm:spPr/>
    </dgm:pt>
    <dgm:pt modelId="{A16AB63C-6A42-5340-96CF-EA9C77C49A87}" type="pres">
      <dgm:prSet presAssocID="{CB9A1A4C-8627-8E45-898F-26D66DEF959E}" presName="parentText" presStyleLbl="node1" presStyleIdx="1" presStyleCnt="4">
        <dgm:presLayoutVars>
          <dgm:chMax val="0"/>
          <dgm:bulletEnabled val="1"/>
        </dgm:presLayoutVars>
      </dgm:prSet>
      <dgm:spPr/>
    </dgm:pt>
    <dgm:pt modelId="{73DA3AFF-8A88-F444-8F65-CE31AF7340FC}" type="pres">
      <dgm:prSet presAssocID="{EFA220A4-7A38-2E41-9B91-31CF3654A42C}" presName="spacer" presStyleCnt="0"/>
      <dgm:spPr/>
    </dgm:pt>
    <dgm:pt modelId="{54205307-24F6-FF47-BF27-D1468E96FCE4}" type="pres">
      <dgm:prSet presAssocID="{8BBC0AFF-72ED-F54B-AEB8-5FAFBECD7DE3}" presName="parentText" presStyleLbl="node1" presStyleIdx="2" presStyleCnt="4">
        <dgm:presLayoutVars>
          <dgm:chMax val="0"/>
          <dgm:bulletEnabled val="1"/>
        </dgm:presLayoutVars>
      </dgm:prSet>
      <dgm:spPr/>
    </dgm:pt>
    <dgm:pt modelId="{61DCF71F-8CC9-A046-BCE7-FA5BCB9C29DD}" type="pres">
      <dgm:prSet presAssocID="{EE3C0166-AA6F-9B42-AED7-8FB6EC0A8600}" presName="spacer" presStyleCnt="0"/>
      <dgm:spPr/>
    </dgm:pt>
    <dgm:pt modelId="{FF4C00DA-EAF0-5E42-A4B0-F06B88CA2A40}" type="pres">
      <dgm:prSet presAssocID="{D5E75B34-29AD-D042-A3E5-EA4B52D44A4B}" presName="parentText" presStyleLbl="node1" presStyleIdx="3" presStyleCnt="4">
        <dgm:presLayoutVars>
          <dgm:chMax val="0"/>
          <dgm:bulletEnabled val="1"/>
        </dgm:presLayoutVars>
      </dgm:prSet>
      <dgm:spPr/>
    </dgm:pt>
  </dgm:ptLst>
  <dgm:cxnLst>
    <dgm:cxn modelId="{1AD14011-84E9-994A-8AA0-AA3837C045A8}" type="presOf" srcId="{BF5A8944-E0F5-8D46-A7B9-FAFD4A8B38F5}" destId="{13A26542-EA4E-B94B-B867-952BCD005873}" srcOrd="0" destOrd="0" presId="urn:microsoft.com/office/officeart/2005/8/layout/vList2"/>
    <dgm:cxn modelId="{EAE3DA29-B812-D74E-98A9-C4EE11A62C27}" srcId="{8B455299-8BDB-D04C-AB20-9E110B5742C1}" destId="{8BBC0AFF-72ED-F54B-AEB8-5FAFBECD7DE3}" srcOrd="2" destOrd="0" parTransId="{37C12CFA-F470-C347-88AD-548BE3B25A21}" sibTransId="{EE3C0166-AA6F-9B42-AED7-8FB6EC0A8600}"/>
    <dgm:cxn modelId="{EA80B632-4426-4942-AB09-1AA806101221}" srcId="{8B455299-8BDB-D04C-AB20-9E110B5742C1}" destId="{BF5A8944-E0F5-8D46-A7B9-FAFD4A8B38F5}" srcOrd="0" destOrd="0" parTransId="{4D743902-1F4C-0441-9783-55BD51ADC8E6}" sibTransId="{582FA419-241A-3341-9C76-ABAF9D381479}"/>
    <dgm:cxn modelId="{9E6A9B54-2553-6240-A7F1-A9BBA5E347BB}" srcId="{8B455299-8BDB-D04C-AB20-9E110B5742C1}" destId="{D5E75B34-29AD-D042-A3E5-EA4B52D44A4B}" srcOrd="3" destOrd="0" parTransId="{6EC9F83D-6EA3-7E48-806E-D8D89BBF4C6C}" sibTransId="{2D293F5D-C953-BD45-857E-F475649F4307}"/>
    <dgm:cxn modelId="{B0A70482-39A9-704C-9110-7CC2461D6609}" type="presOf" srcId="{D5E75B34-29AD-D042-A3E5-EA4B52D44A4B}" destId="{FF4C00DA-EAF0-5E42-A4B0-F06B88CA2A40}" srcOrd="0" destOrd="0" presId="urn:microsoft.com/office/officeart/2005/8/layout/vList2"/>
    <dgm:cxn modelId="{721863A1-4737-164A-A9CD-B42FB22EC94C}" type="presOf" srcId="{8BBC0AFF-72ED-F54B-AEB8-5FAFBECD7DE3}" destId="{54205307-24F6-FF47-BF27-D1468E96FCE4}" srcOrd="0" destOrd="0" presId="urn:microsoft.com/office/officeart/2005/8/layout/vList2"/>
    <dgm:cxn modelId="{C2CEB6D8-A60C-1F4A-8BE7-60434AFFA969}" type="presOf" srcId="{CB9A1A4C-8627-8E45-898F-26D66DEF959E}" destId="{A16AB63C-6A42-5340-96CF-EA9C77C49A87}" srcOrd="0" destOrd="0" presId="urn:microsoft.com/office/officeart/2005/8/layout/vList2"/>
    <dgm:cxn modelId="{01EBDAEB-DC7A-D84D-863A-2999E3A43895}" type="presOf" srcId="{8B455299-8BDB-D04C-AB20-9E110B5742C1}" destId="{A83B34EE-D1CF-6B4B-BAB1-491353CC3BBC}" srcOrd="0" destOrd="0" presId="urn:microsoft.com/office/officeart/2005/8/layout/vList2"/>
    <dgm:cxn modelId="{C9A126ED-0ED2-F44E-A4E2-5CDC045B5E60}" srcId="{8B455299-8BDB-D04C-AB20-9E110B5742C1}" destId="{CB9A1A4C-8627-8E45-898F-26D66DEF959E}" srcOrd="1" destOrd="0" parTransId="{05D78A42-04B5-F54E-906A-C09DA63801FC}" sibTransId="{EFA220A4-7A38-2E41-9B91-31CF3654A42C}"/>
    <dgm:cxn modelId="{8E92DAC3-92D9-AD4A-9D14-EA2F2FAF2336}" type="presParOf" srcId="{A83B34EE-D1CF-6B4B-BAB1-491353CC3BBC}" destId="{13A26542-EA4E-B94B-B867-952BCD005873}" srcOrd="0" destOrd="0" presId="urn:microsoft.com/office/officeart/2005/8/layout/vList2"/>
    <dgm:cxn modelId="{5929C172-8B97-0144-B48C-89CEF44CADA8}" type="presParOf" srcId="{A83B34EE-D1CF-6B4B-BAB1-491353CC3BBC}" destId="{E327893E-EA6D-4345-9189-6EC31858B262}" srcOrd="1" destOrd="0" presId="urn:microsoft.com/office/officeart/2005/8/layout/vList2"/>
    <dgm:cxn modelId="{1EB74E0F-4B43-DF41-8808-16C3168945B3}" type="presParOf" srcId="{A83B34EE-D1CF-6B4B-BAB1-491353CC3BBC}" destId="{A16AB63C-6A42-5340-96CF-EA9C77C49A87}" srcOrd="2" destOrd="0" presId="urn:microsoft.com/office/officeart/2005/8/layout/vList2"/>
    <dgm:cxn modelId="{DED7F341-67CD-E449-824C-612B1D65681F}" type="presParOf" srcId="{A83B34EE-D1CF-6B4B-BAB1-491353CC3BBC}" destId="{73DA3AFF-8A88-F444-8F65-CE31AF7340FC}" srcOrd="3" destOrd="0" presId="urn:microsoft.com/office/officeart/2005/8/layout/vList2"/>
    <dgm:cxn modelId="{295BCA1F-CE59-0B45-8012-AE63003A0ABC}" type="presParOf" srcId="{A83B34EE-D1CF-6B4B-BAB1-491353CC3BBC}" destId="{54205307-24F6-FF47-BF27-D1468E96FCE4}" srcOrd="4" destOrd="0" presId="urn:microsoft.com/office/officeart/2005/8/layout/vList2"/>
    <dgm:cxn modelId="{BA46D9D4-4DB6-3842-9CD7-50DC4509CE4D}" type="presParOf" srcId="{A83B34EE-D1CF-6B4B-BAB1-491353CC3BBC}" destId="{61DCF71F-8CC9-A046-BCE7-FA5BCB9C29DD}" srcOrd="5" destOrd="0" presId="urn:microsoft.com/office/officeart/2005/8/layout/vList2"/>
    <dgm:cxn modelId="{0BB957BA-2D86-8346-92EB-3C509D040B1D}" type="presParOf" srcId="{A83B34EE-D1CF-6B4B-BAB1-491353CC3BBC}" destId="{FF4C00DA-EAF0-5E42-A4B0-F06B88CA2A40}"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540CD83-3EFD-8C4E-A6AB-1EC0DF6E9AB5}" type="doc">
      <dgm:prSet loTypeId="urn:microsoft.com/office/officeart/2005/8/layout/process1" loCatId="list" qsTypeId="urn:microsoft.com/office/officeart/2005/8/quickstyle/simple1" qsCatId="simple" csTypeId="urn:microsoft.com/office/officeart/2005/8/colors/colorful4" csCatId="colorful"/>
      <dgm:spPr/>
      <dgm:t>
        <a:bodyPr/>
        <a:lstStyle/>
        <a:p>
          <a:endParaRPr lang="en-GB"/>
        </a:p>
      </dgm:t>
    </dgm:pt>
    <dgm:pt modelId="{6226844E-3242-C441-ADD0-006129EAA17B}">
      <dgm:prSet/>
      <dgm:spPr/>
      <dgm:t>
        <a:bodyPr/>
        <a:lstStyle/>
        <a:p>
          <a:r>
            <a:rPr lang="en-GB" b="0" i="0"/>
            <a:t>Meyer's 8 scales can help you increase the efficacy of your communication with clients when working as a multicultural mediator. </a:t>
          </a:r>
          <a:endParaRPr lang="en-GB"/>
        </a:p>
      </dgm:t>
    </dgm:pt>
    <dgm:pt modelId="{C951A899-48A3-5242-AD54-BC28993AF41E}" type="parTrans" cxnId="{AF702846-9F57-6744-9A47-9149B1A770D9}">
      <dgm:prSet/>
      <dgm:spPr/>
      <dgm:t>
        <a:bodyPr/>
        <a:lstStyle/>
        <a:p>
          <a:endParaRPr lang="en-GB"/>
        </a:p>
      </dgm:t>
    </dgm:pt>
    <dgm:pt modelId="{32BB9111-BFE9-D84B-9701-FB4461AAE5B1}" type="sibTrans" cxnId="{AF702846-9F57-6744-9A47-9149B1A770D9}">
      <dgm:prSet/>
      <dgm:spPr/>
      <dgm:t>
        <a:bodyPr/>
        <a:lstStyle/>
        <a:p>
          <a:endParaRPr lang="en-GB"/>
        </a:p>
      </dgm:t>
    </dgm:pt>
    <dgm:pt modelId="{48FB087D-E6E0-E846-AB03-BC6EAD6CF2B9}">
      <dgm:prSet/>
      <dgm:spPr/>
      <dgm:t>
        <a:bodyPr/>
        <a:lstStyle/>
        <a:p>
          <a:r>
            <a:rPr lang="en-GB" b="0" i="0"/>
            <a:t>The scales are not graded; rather, the goal is to draw attention to the variations and to raise awareness among global enterprises of the numerous cultural settings that influence people's perspectives. </a:t>
          </a:r>
          <a:endParaRPr lang="en-GB"/>
        </a:p>
      </dgm:t>
    </dgm:pt>
    <dgm:pt modelId="{E00E5C07-7D01-9642-B58F-D47725D1555D}" type="parTrans" cxnId="{93D8930F-6C93-F249-9567-2FC2253F91B6}">
      <dgm:prSet/>
      <dgm:spPr/>
      <dgm:t>
        <a:bodyPr/>
        <a:lstStyle/>
        <a:p>
          <a:endParaRPr lang="en-GB"/>
        </a:p>
      </dgm:t>
    </dgm:pt>
    <dgm:pt modelId="{D6FC80CB-8B7C-2F48-BBF6-D43D8D48B0E3}" type="sibTrans" cxnId="{93D8930F-6C93-F249-9567-2FC2253F91B6}">
      <dgm:prSet/>
      <dgm:spPr/>
      <dgm:t>
        <a:bodyPr/>
        <a:lstStyle/>
        <a:p>
          <a:endParaRPr lang="en-GB"/>
        </a:p>
      </dgm:t>
    </dgm:pt>
    <dgm:pt modelId="{8153E33C-C7B6-244F-B876-5CB117F0A746}">
      <dgm:prSet/>
      <dgm:spPr/>
      <dgm:t>
        <a:bodyPr/>
        <a:lstStyle/>
        <a:p>
          <a:r>
            <a:rPr lang="en-GB" b="0" i="0"/>
            <a:t>Understanding these circumstances and adjusting our own communication styles while interacting with others are the keys to effective </a:t>
          </a:r>
          <a:r>
            <a:rPr lang="en-GB"/>
            <a:t>multi</a:t>
          </a:r>
          <a:r>
            <a:rPr lang="en-GB" b="0" i="0"/>
            <a:t>cultural communication. </a:t>
          </a:r>
          <a:endParaRPr lang="en-GB"/>
        </a:p>
      </dgm:t>
    </dgm:pt>
    <dgm:pt modelId="{E91FCF0D-4157-B941-8264-0C5983B09146}" type="parTrans" cxnId="{8D41ED4C-9581-4344-B844-75596789DB3B}">
      <dgm:prSet/>
      <dgm:spPr/>
      <dgm:t>
        <a:bodyPr/>
        <a:lstStyle/>
        <a:p>
          <a:endParaRPr lang="en-GB"/>
        </a:p>
      </dgm:t>
    </dgm:pt>
    <dgm:pt modelId="{069C146F-6E16-D14A-A7A0-3D588045F243}" type="sibTrans" cxnId="{8D41ED4C-9581-4344-B844-75596789DB3B}">
      <dgm:prSet/>
      <dgm:spPr/>
      <dgm:t>
        <a:bodyPr/>
        <a:lstStyle/>
        <a:p>
          <a:endParaRPr lang="en-GB"/>
        </a:p>
      </dgm:t>
    </dgm:pt>
    <dgm:pt modelId="{0E8DD540-7DD8-1745-A624-2049FC08C3BE}" type="pres">
      <dgm:prSet presAssocID="{5540CD83-3EFD-8C4E-A6AB-1EC0DF6E9AB5}" presName="Name0" presStyleCnt="0">
        <dgm:presLayoutVars>
          <dgm:dir/>
          <dgm:resizeHandles val="exact"/>
        </dgm:presLayoutVars>
      </dgm:prSet>
      <dgm:spPr/>
    </dgm:pt>
    <dgm:pt modelId="{9C2A8D70-070E-FF4E-BE33-3983FC07CD8C}" type="pres">
      <dgm:prSet presAssocID="{6226844E-3242-C441-ADD0-006129EAA17B}" presName="node" presStyleLbl="node1" presStyleIdx="0" presStyleCnt="3">
        <dgm:presLayoutVars>
          <dgm:bulletEnabled val="1"/>
        </dgm:presLayoutVars>
      </dgm:prSet>
      <dgm:spPr/>
    </dgm:pt>
    <dgm:pt modelId="{5E1FAFD3-3FDD-7145-AA98-78373B65EEEA}" type="pres">
      <dgm:prSet presAssocID="{32BB9111-BFE9-D84B-9701-FB4461AAE5B1}" presName="sibTrans" presStyleLbl="sibTrans2D1" presStyleIdx="0" presStyleCnt="2"/>
      <dgm:spPr/>
    </dgm:pt>
    <dgm:pt modelId="{33399CA3-68E6-F743-B92F-70DD80412A9B}" type="pres">
      <dgm:prSet presAssocID="{32BB9111-BFE9-D84B-9701-FB4461AAE5B1}" presName="connectorText" presStyleLbl="sibTrans2D1" presStyleIdx="0" presStyleCnt="2"/>
      <dgm:spPr/>
    </dgm:pt>
    <dgm:pt modelId="{669F00E2-B1BC-7E43-BCC8-FA97E96115B3}" type="pres">
      <dgm:prSet presAssocID="{48FB087D-E6E0-E846-AB03-BC6EAD6CF2B9}" presName="node" presStyleLbl="node1" presStyleIdx="1" presStyleCnt="3">
        <dgm:presLayoutVars>
          <dgm:bulletEnabled val="1"/>
        </dgm:presLayoutVars>
      </dgm:prSet>
      <dgm:spPr/>
    </dgm:pt>
    <dgm:pt modelId="{BC1B67E3-7C31-8B41-B760-582A1B8B6E5C}" type="pres">
      <dgm:prSet presAssocID="{D6FC80CB-8B7C-2F48-BBF6-D43D8D48B0E3}" presName="sibTrans" presStyleLbl="sibTrans2D1" presStyleIdx="1" presStyleCnt="2"/>
      <dgm:spPr/>
    </dgm:pt>
    <dgm:pt modelId="{431E036B-91E3-5946-9D23-1DD760E20CC0}" type="pres">
      <dgm:prSet presAssocID="{D6FC80CB-8B7C-2F48-BBF6-D43D8D48B0E3}" presName="connectorText" presStyleLbl="sibTrans2D1" presStyleIdx="1" presStyleCnt="2"/>
      <dgm:spPr/>
    </dgm:pt>
    <dgm:pt modelId="{134677B3-8799-3A44-813E-EE17E5F44338}" type="pres">
      <dgm:prSet presAssocID="{8153E33C-C7B6-244F-B876-5CB117F0A746}" presName="node" presStyleLbl="node1" presStyleIdx="2" presStyleCnt="3">
        <dgm:presLayoutVars>
          <dgm:bulletEnabled val="1"/>
        </dgm:presLayoutVars>
      </dgm:prSet>
      <dgm:spPr/>
    </dgm:pt>
  </dgm:ptLst>
  <dgm:cxnLst>
    <dgm:cxn modelId="{93D8930F-6C93-F249-9567-2FC2253F91B6}" srcId="{5540CD83-3EFD-8C4E-A6AB-1EC0DF6E9AB5}" destId="{48FB087D-E6E0-E846-AB03-BC6EAD6CF2B9}" srcOrd="1" destOrd="0" parTransId="{E00E5C07-7D01-9642-B58F-D47725D1555D}" sibTransId="{D6FC80CB-8B7C-2F48-BBF6-D43D8D48B0E3}"/>
    <dgm:cxn modelId="{235E1719-7F77-C341-A859-8E79624FECB3}" type="presOf" srcId="{6226844E-3242-C441-ADD0-006129EAA17B}" destId="{9C2A8D70-070E-FF4E-BE33-3983FC07CD8C}" srcOrd="0" destOrd="0" presId="urn:microsoft.com/office/officeart/2005/8/layout/process1"/>
    <dgm:cxn modelId="{7E19A020-5BF4-8E46-B61A-B9B50A3D039C}" type="presOf" srcId="{D6FC80CB-8B7C-2F48-BBF6-D43D8D48B0E3}" destId="{431E036B-91E3-5946-9D23-1DD760E20CC0}" srcOrd="1" destOrd="0" presId="urn:microsoft.com/office/officeart/2005/8/layout/process1"/>
    <dgm:cxn modelId="{AF702846-9F57-6744-9A47-9149B1A770D9}" srcId="{5540CD83-3EFD-8C4E-A6AB-1EC0DF6E9AB5}" destId="{6226844E-3242-C441-ADD0-006129EAA17B}" srcOrd="0" destOrd="0" parTransId="{C951A899-48A3-5242-AD54-BC28993AF41E}" sibTransId="{32BB9111-BFE9-D84B-9701-FB4461AAE5B1}"/>
    <dgm:cxn modelId="{8D41ED4C-9581-4344-B844-75596789DB3B}" srcId="{5540CD83-3EFD-8C4E-A6AB-1EC0DF6E9AB5}" destId="{8153E33C-C7B6-244F-B876-5CB117F0A746}" srcOrd="2" destOrd="0" parTransId="{E91FCF0D-4157-B941-8264-0C5983B09146}" sibTransId="{069C146F-6E16-D14A-A7A0-3D588045F243}"/>
    <dgm:cxn modelId="{784E3463-C3CE-D64E-83B0-72F9F3423EFD}" type="presOf" srcId="{48FB087D-E6E0-E846-AB03-BC6EAD6CF2B9}" destId="{669F00E2-B1BC-7E43-BCC8-FA97E96115B3}" srcOrd="0" destOrd="0" presId="urn:microsoft.com/office/officeart/2005/8/layout/process1"/>
    <dgm:cxn modelId="{85040086-AD76-4048-9731-36516D5B88EE}" type="presOf" srcId="{32BB9111-BFE9-D84B-9701-FB4461AAE5B1}" destId="{33399CA3-68E6-F743-B92F-70DD80412A9B}" srcOrd="1" destOrd="0" presId="urn:microsoft.com/office/officeart/2005/8/layout/process1"/>
    <dgm:cxn modelId="{C1755AA1-8699-7A4C-91A5-B69B02EEBA7D}" type="presOf" srcId="{D6FC80CB-8B7C-2F48-BBF6-D43D8D48B0E3}" destId="{BC1B67E3-7C31-8B41-B760-582A1B8B6E5C}" srcOrd="0" destOrd="0" presId="urn:microsoft.com/office/officeart/2005/8/layout/process1"/>
    <dgm:cxn modelId="{31951DC2-983E-2B43-A000-1C4C6F4B7F45}" type="presOf" srcId="{32BB9111-BFE9-D84B-9701-FB4461AAE5B1}" destId="{5E1FAFD3-3FDD-7145-AA98-78373B65EEEA}" srcOrd="0" destOrd="0" presId="urn:microsoft.com/office/officeart/2005/8/layout/process1"/>
    <dgm:cxn modelId="{7C8928C6-4F15-1F44-8FB5-7043B374546A}" type="presOf" srcId="{5540CD83-3EFD-8C4E-A6AB-1EC0DF6E9AB5}" destId="{0E8DD540-7DD8-1745-A624-2049FC08C3BE}" srcOrd="0" destOrd="0" presId="urn:microsoft.com/office/officeart/2005/8/layout/process1"/>
    <dgm:cxn modelId="{47459EFA-F778-F145-81BF-9CADFB3DAAE3}" type="presOf" srcId="{8153E33C-C7B6-244F-B876-5CB117F0A746}" destId="{134677B3-8799-3A44-813E-EE17E5F44338}" srcOrd="0" destOrd="0" presId="urn:microsoft.com/office/officeart/2005/8/layout/process1"/>
    <dgm:cxn modelId="{97FB3D56-D24F-6A47-8BCD-D451A0CFC237}" type="presParOf" srcId="{0E8DD540-7DD8-1745-A624-2049FC08C3BE}" destId="{9C2A8D70-070E-FF4E-BE33-3983FC07CD8C}" srcOrd="0" destOrd="0" presId="urn:microsoft.com/office/officeart/2005/8/layout/process1"/>
    <dgm:cxn modelId="{5DC6B7D6-740D-DA4D-AAEE-5795FA07C859}" type="presParOf" srcId="{0E8DD540-7DD8-1745-A624-2049FC08C3BE}" destId="{5E1FAFD3-3FDD-7145-AA98-78373B65EEEA}" srcOrd="1" destOrd="0" presId="urn:microsoft.com/office/officeart/2005/8/layout/process1"/>
    <dgm:cxn modelId="{C60533F8-8548-7B4C-A74D-06177A3401F5}" type="presParOf" srcId="{5E1FAFD3-3FDD-7145-AA98-78373B65EEEA}" destId="{33399CA3-68E6-F743-B92F-70DD80412A9B}" srcOrd="0" destOrd="0" presId="urn:microsoft.com/office/officeart/2005/8/layout/process1"/>
    <dgm:cxn modelId="{E815F733-CBAF-5E4D-A964-AFF7626CA458}" type="presParOf" srcId="{0E8DD540-7DD8-1745-A624-2049FC08C3BE}" destId="{669F00E2-B1BC-7E43-BCC8-FA97E96115B3}" srcOrd="2" destOrd="0" presId="urn:microsoft.com/office/officeart/2005/8/layout/process1"/>
    <dgm:cxn modelId="{F9282D70-E526-1848-8D8B-FDC04EC245EC}" type="presParOf" srcId="{0E8DD540-7DD8-1745-A624-2049FC08C3BE}" destId="{BC1B67E3-7C31-8B41-B760-582A1B8B6E5C}" srcOrd="3" destOrd="0" presId="urn:microsoft.com/office/officeart/2005/8/layout/process1"/>
    <dgm:cxn modelId="{EC84C54F-A5EC-E94D-9CF6-E0EDFDAFDAF1}" type="presParOf" srcId="{BC1B67E3-7C31-8B41-B760-582A1B8B6E5C}" destId="{431E036B-91E3-5946-9D23-1DD760E20CC0}" srcOrd="0" destOrd="0" presId="urn:microsoft.com/office/officeart/2005/8/layout/process1"/>
    <dgm:cxn modelId="{B001CE39-A492-C44D-B17D-79D78297288E}" type="presParOf" srcId="{0E8DD540-7DD8-1745-A624-2049FC08C3BE}" destId="{134677B3-8799-3A44-813E-EE17E5F44338}"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121FD27-81EF-7641-8C96-4CBEC9F6351D}"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GB"/>
        </a:p>
      </dgm:t>
    </dgm:pt>
    <dgm:pt modelId="{8209D73C-191A-1A41-98A9-33A8B6AB6217}">
      <dgm:prSet/>
      <dgm:spPr/>
      <dgm:t>
        <a:bodyPr/>
        <a:lstStyle/>
        <a:p>
          <a:r>
            <a:rPr lang="en-GB" b="1" dirty="0"/>
            <a:t>Communicating - </a:t>
          </a:r>
          <a:r>
            <a:rPr lang="en-GB" dirty="0"/>
            <a:t>Low-context or high-context communication styles are used in communication. Simple, straightforward, and direct are the characteristics of low-context communication. Switzerland, Germany, the United States, and Ireland favour a low-context communication approach. A high-context communication style relies on internalised principles, is implicit, and is indirect. High-context communication is common in nations like Japan, China, Thailand, and the UAE. </a:t>
          </a:r>
        </a:p>
      </dgm:t>
    </dgm:pt>
    <dgm:pt modelId="{F4C3E505-1A3E-C34A-A2F0-598A546CF131}" type="parTrans" cxnId="{6276DA38-3AF8-E142-899C-AC4DC1287312}">
      <dgm:prSet/>
      <dgm:spPr/>
      <dgm:t>
        <a:bodyPr/>
        <a:lstStyle/>
        <a:p>
          <a:endParaRPr lang="en-GB"/>
        </a:p>
      </dgm:t>
    </dgm:pt>
    <dgm:pt modelId="{F336153E-F203-C445-B0B7-A543EE80655E}" type="sibTrans" cxnId="{6276DA38-3AF8-E142-899C-AC4DC1287312}">
      <dgm:prSet/>
      <dgm:spPr/>
      <dgm:t>
        <a:bodyPr/>
        <a:lstStyle/>
        <a:p>
          <a:endParaRPr lang="en-GB"/>
        </a:p>
      </dgm:t>
    </dgm:pt>
    <dgm:pt modelId="{2DEFDA80-05F5-6847-888B-DDFDEDCAAE72}">
      <dgm:prSet/>
      <dgm:spPr>
        <a:solidFill>
          <a:schemeClr val="accent5">
            <a:lumMod val="75000"/>
          </a:schemeClr>
        </a:solidFill>
      </dgm:spPr>
      <dgm:t>
        <a:bodyPr/>
        <a:lstStyle/>
        <a:p>
          <a:r>
            <a:rPr lang="en-GB" b="1" dirty="0"/>
            <a:t>Evaluating - </a:t>
          </a:r>
          <a:r>
            <a:rPr lang="en-GB" dirty="0"/>
            <a:t>Either direct or indirect feedback is required in this situation. Russians, Dutch, and Israelis tend to be the most direct when giving negative feedback. As a consequence, you get direct, candid, and honest feedback. On the other side, Japanese people tend to be among the most subtly indirect and will approach giving negative feedback subtly and covertly. </a:t>
          </a:r>
        </a:p>
      </dgm:t>
    </dgm:pt>
    <dgm:pt modelId="{F891FDF3-F3EF-0B4A-B9F4-E2DA7346E4AE}" type="parTrans" cxnId="{1A9BF56C-2155-F64D-9946-9E2A4E238C62}">
      <dgm:prSet/>
      <dgm:spPr/>
      <dgm:t>
        <a:bodyPr/>
        <a:lstStyle/>
        <a:p>
          <a:endParaRPr lang="en-GB"/>
        </a:p>
      </dgm:t>
    </dgm:pt>
    <dgm:pt modelId="{722D3A65-F6C8-EB4F-9ADD-DD687B0DDA9C}" type="sibTrans" cxnId="{1A9BF56C-2155-F64D-9946-9E2A4E238C62}">
      <dgm:prSet/>
      <dgm:spPr/>
      <dgm:t>
        <a:bodyPr/>
        <a:lstStyle/>
        <a:p>
          <a:endParaRPr lang="en-GB"/>
        </a:p>
      </dgm:t>
    </dgm:pt>
    <dgm:pt modelId="{1881DFD3-F0BD-594A-9FA6-AECAFA736315}">
      <dgm:prSet/>
      <dgm:spPr/>
      <dgm:t>
        <a:bodyPr/>
        <a:lstStyle/>
        <a:p>
          <a:r>
            <a:rPr lang="en-GB" b="1" dirty="0"/>
            <a:t>Persuading - </a:t>
          </a:r>
          <a:r>
            <a:rPr lang="en-GB" dirty="0"/>
            <a:t>This might be seen as a communication strategy that prioritises principles above applications. Before providing a fact or opinion, certain culture, like Italians and the French, employ holistic arguments that focus on concepts. Those in other cultures, primarily those in the Commonwealth, prefer to debate theories after logical arguments have been made.</a:t>
          </a:r>
        </a:p>
      </dgm:t>
    </dgm:pt>
    <dgm:pt modelId="{1E38CB91-F543-CC45-8347-8B8D69CAB371}" type="parTrans" cxnId="{20B50372-BC31-3B46-85EF-A8C0FAC5DEA6}">
      <dgm:prSet/>
      <dgm:spPr/>
      <dgm:t>
        <a:bodyPr/>
        <a:lstStyle/>
        <a:p>
          <a:endParaRPr lang="en-GB"/>
        </a:p>
      </dgm:t>
    </dgm:pt>
    <dgm:pt modelId="{8119C90B-4FA6-2342-8AF9-D209EAE367B6}" type="sibTrans" cxnId="{20B50372-BC31-3B46-85EF-A8C0FAC5DEA6}">
      <dgm:prSet/>
      <dgm:spPr/>
      <dgm:t>
        <a:bodyPr/>
        <a:lstStyle/>
        <a:p>
          <a:endParaRPr lang="en-GB"/>
        </a:p>
      </dgm:t>
    </dgm:pt>
    <dgm:pt modelId="{CC51CF2E-B6D8-2149-8AA1-1D5DBF02FE21}" type="pres">
      <dgm:prSet presAssocID="{E121FD27-81EF-7641-8C96-4CBEC9F6351D}" presName="linear" presStyleCnt="0">
        <dgm:presLayoutVars>
          <dgm:animLvl val="lvl"/>
          <dgm:resizeHandles val="exact"/>
        </dgm:presLayoutVars>
      </dgm:prSet>
      <dgm:spPr/>
    </dgm:pt>
    <dgm:pt modelId="{8CCF9AD4-9D68-D144-A943-E0C35AF1E8B7}" type="pres">
      <dgm:prSet presAssocID="{8209D73C-191A-1A41-98A9-33A8B6AB6217}" presName="parentText" presStyleLbl="node1" presStyleIdx="0" presStyleCnt="3">
        <dgm:presLayoutVars>
          <dgm:chMax val="0"/>
          <dgm:bulletEnabled val="1"/>
        </dgm:presLayoutVars>
      </dgm:prSet>
      <dgm:spPr/>
    </dgm:pt>
    <dgm:pt modelId="{51629E17-61C4-4D4E-B66A-012FF7CE0CC2}" type="pres">
      <dgm:prSet presAssocID="{F336153E-F203-C445-B0B7-A543EE80655E}" presName="spacer" presStyleCnt="0"/>
      <dgm:spPr/>
    </dgm:pt>
    <dgm:pt modelId="{F6272788-F6B7-D744-99D5-EFA9C1B62192}" type="pres">
      <dgm:prSet presAssocID="{2DEFDA80-05F5-6847-888B-DDFDEDCAAE72}" presName="parentText" presStyleLbl="node1" presStyleIdx="1" presStyleCnt="3">
        <dgm:presLayoutVars>
          <dgm:chMax val="0"/>
          <dgm:bulletEnabled val="1"/>
        </dgm:presLayoutVars>
      </dgm:prSet>
      <dgm:spPr/>
    </dgm:pt>
    <dgm:pt modelId="{F5013268-172A-744A-890F-A01171DAB49F}" type="pres">
      <dgm:prSet presAssocID="{722D3A65-F6C8-EB4F-9ADD-DD687B0DDA9C}" presName="spacer" presStyleCnt="0"/>
      <dgm:spPr/>
    </dgm:pt>
    <dgm:pt modelId="{1E5C3A09-559A-0944-9C06-4E22F61C2449}" type="pres">
      <dgm:prSet presAssocID="{1881DFD3-F0BD-594A-9FA6-AECAFA736315}" presName="parentText" presStyleLbl="node1" presStyleIdx="2" presStyleCnt="3">
        <dgm:presLayoutVars>
          <dgm:chMax val="0"/>
          <dgm:bulletEnabled val="1"/>
        </dgm:presLayoutVars>
      </dgm:prSet>
      <dgm:spPr/>
    </dgm:pt>
  </dgm:ptLst>
  <dgm:cxnLst>
    <dgm:cxn modelId="{0E6E040F-6A53-C841-8A65-8A15621A6C8E}" type="presOf" srcId="{8209D73C-191A-1A41-98A9-33A8B6AB6217}" destId="{8CCF9AD4-9D68-D144-A943-E0C35AF1E8B7}" srcOrd="0" destOrd="0" presId="urn:microsoft.com/office/officeart/2005/8/layout/vList2"/>
    <dgm:cxn modelId="{37C68D24-3CDF-154E-B4B6-94FC0E489BDD}" type="presOf" srcId="{E121FD27-81EF-7641-8C96-4CBEC9F6351D}" destId="{CC51CF2E-B6D8-2149-8AA1-1D5DBF02FE21}" srcOrd="0" destOrd="0" presId="urn:microsoft.com/office/officeart/2005/8/layout/vList2"/>
    <dgm:cxn modelId="{6276DA38-3AF8-E142-899C-AC4DC1287312}" srcId="{E121FD27-81EF-7641-8C96-4CBEC9F6351D}" destId="{8209D73C-191A-1A41-98A9-33A8B6AB6217}" srcOrd="0" destOrd="0" parTransId="{F4C3E505-1A3E-C34A-A2F0-598A546CF131}" sibTransId="{F336153E-F203-C445-B0B7-A543EE80655E}"/>
    <dgm:cxn modelId="{1A9BF56C-2155-F64D-9946-9E2A4E238C62}" srcId="{E121FD27-81EF-7641-8C96-4CBEC9F6351D}" destId="{2DEFDA80-05F5-6847-888B-DDFDEDCAAE72}" srcOrd="1" destOrd="0" parTransId="{F891FDF3-F3EF-0B4A-B9F4-E2DA7346E4AE}" sibTransId="{722D3A65-F6C8-EB4F-9ADD-DD687B0DDA9C}"/>
    <dgm:cxn modelId="{20B50372-BC31-3B46-85EF-A8C0FAC5DEA6}" srcId="{E121FD27-81EF-7641-8C96-4CBEC9F6351D}" destId="{1881DFD3-F0BD-594A-9FA6-AECAFA736315}" srcOrd="2" destOrd="0" parTransId="{1E38CB91-F543-CC45-8347-8B8D69CAB371}" sibTransId="{8119C90B-4FA6-2342-8AF9-D209EAE367B6}"/>
    <dgm:cxn modelId="{B37D0E77-BCE2-AD43-99A9-36BF8C3B3181}" type="presOf" srcId="{2DEFDA80-05F5-6847-888B-DDFDEDCAAE72}" destId="{F6272788-F6B7-D744-99D5-EFA9C1B62192}" srcOrd="0" destOrd="0" presId="urn:microsoft.com/office/officeart/2005/8/layout/vList2"/>
    <dgm:cxn modelId="{5CB67D91-E99C-0E4C-A0E6-E23EA51347A9}" type="presOf" srcId="{1881DFD3-F0BD-594A-9FA6-AECAFA736315}" destId="{1E5C3A09-559A-0944-9C06-4E22F61C2449}" srcOrd="0" destOrd="0" presId="urn:microsoft.com/office/officeart/2005/8/layout/vList2"/>
    <dgm:cxn modelId="{4F6E44A5-5857-FE40-9258-9AEAA88A9E34}" type="presParOf" srcId="{CC51CF2E-B6D8-2149-8AA1-1D5DBF02FE21}" destId="{8CCF9AD4-9D68-D144-A943-E0C35AF1E8B7}" srcOrd="0" destOrd="0" presId="urn:microsoft.com/office/officeart/2005/8/layout/vList2"/>
    <dgm:cxn modelId="{ACF2162D-7A95-5143-AB13-97D7FF1015E8}" type="presParOf" srcId="{CC51CF2E-B6D8-2149-8AA1-1D5DBF02FE21}" destId="{51629E17-61C4-4D4E-B66A-012FF7CE0CC2}" srcOrd="1" destOrd="0" presId="urn:microsoft.com/office/officeart/2005/8/layout/vList2"/>
    <dgm:cxn modelId="{E5CCB03D-97BE-FC4E-9C02-AB7C059C1E8B}" type="presParOf" srcId="{CC51CF2E-B6D8-2149-8AA1-1D5DBF02FE21}" destId="{F6272788-F6B7-D744-99D5-EFA9C1B62192}" srcOrd="2" destOrd="0" presId="urn:microsoft.com/office/officeart/2005/8/layout/vList2"/>
    <dgm:cxn modelId="{19CBBD6C-41A1-4C43-9F6F-A2ADB48B1F02}" type="presParOf" srcId="{CC51CF2E-B6D8-2149-8AA1-1D5DBF02FE21}" destId="{F5013268-172A-744A-890F-A01171DAB49F}" srcOrd="3" destOrd="0" presId="urn:microsoft.com/office/officeart/2005/8/layout/vList2"/>
    <dgm:cxn modelId="{B338DA2D-9A3C-164A-A888-C9FD19F0AA3C}" type="presParOf" srcId="{CC51CF2E-B6D8-2149-8AA1-1D5DBF02FE21}" destId="{1E5C3A09-559A-0944-9C06-4E22F61C244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81E5117-5BF5-E242-8618-4A7C5ECCE63F}"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en-GB"/>
        </a:p>
      </dgm:t>
    </dgm:pt>
    <dgm:pt modelId="{990C8E15-AE0D-3D40-8AF6-087432BF1C61}">
      <dgm:prSet/>
      <dgm:spPr/>
      <dgm:t>
        <a:bodyPr/>
        <a:lstStyle/>
        <a:p>
          <a:r>
            <a:rPr lang="en-GB" b="1" i="0" dirty="0"/>
            <a:t>Leading - </a:t>
          </a:r>
          <a:r>
            <a:rPr lang="en-GB" b="0" i="0" dirty="0"/>
            <a:t>Each culture has its own unique view of what it means to be a leader. The most typical leadership philosophies are egalitarian and hierarchical. A flat organisational structure with equal status for managers and employees is preferred by egalitarian leadership. Nordic egalitarian nations include those like Sweden and Denmark. The hierarchical leadership style, in which the supervisor is seen as superior to all employees, is favoured in nations like Saudi Arabia and Korea.</a:t>
          </a:r>
          <a:endParaRPr lang="en-GB" dirty="0"/>
        </a:p>
      </dgm:t>
    </dgm:pt>
    <dgm:pt modelId="{488AFBA4-F147-524A-92C6-B2DFA9334AA7}" type="parTrans" cxnId="{A7CE2123-AACF-2544-9234-D750BEB65043}">
      <dgm:prSet/>
      <dgm:spPr/>
      <dgm:t>
        <a:bodyPr/>
        <a:lstStyle/>
        <a:p>
          <a:endParaRPr lang="en-GB"/>
        </a:p>
      </dgm:t>
    </dgm:pt>
    <dgm:pt modelId="{28CD3CD5-C7C4-6543-A178-3CA3E9C24540}" type="sibTrans" cxnId="{A7CE2123-AACF-2544-9234-D750BEB65043}">
      <dgm:prSet/>
      <dgm:spPr/>
      <dgm:t>
        <a:bodyPr/>
        <a:lstStyle/>
        <a:p>
          <a:endParaRPr lang="en-GB"/>
        </a:p>
      </dgm:t>
    </dgm:pt>
    <dgm:pt modelId="{1FB11BCF-4B63-3641-B1D0-4109D830735B}">
      <dgm:prSet/>
      <dgm:spPr>
        <a:solidFill>
          <a:schemeClr val="accent5"/>
        </a:solidFill>
      </dgm:spPr>
      <dgm:t>
        <a:bodyPr/>
        <a:lstStyle/>
        <a:p>
          <a:r>
            <a:rPr lang="en-GB" b="1" i="0" dirty="0"/>
            <a:t>Deciding - </a:t>
          </a:r>
          <a:r>
            <a:rPr lang="en-GB" b="0" i="0" dirty="0"/>
            <a:t>Either consensus-based or top-down decision-making is prevalent in many cultures. Countries like Japan and the Netherlands use consensus-based choices that account for a variety of viewpoints to determine how the general population feels. Top-down decision-making is preferred in nations like Nigeria and China, where CEOs and corporate owners speak for the whole organisation.</a:t>
          </a:r>
          <a:endParaRPr lang="en-GB" dirty="0"/>
        </a:p>
      </dgm:t>
    </dgm:pt>
    <dgm:pt modelId="{371B81E6-AB71-404C-A1A8-851ED6189D47}" type="parTrans" cxnId="{AC5CA578-7F9D-CE49-B9B8-94F030CFE7FE}">
      <dgm:prSet/>
      <dgm:spPr/>
      <dgm:t>
        <a:bodyPr/>
        <a:lstStyle/>
        <a:p>
          <a:endParaRPr lang="en-GB"/>
        </a:p>
      </dgm:t>
    </dgm:pt>
    <dgm:pt modelId="{F2C5AD98-55FE-4C47-914A-38C77E84177C}" type="sibTrans" cxnId="{AC5CA578-7F9D-CE49-B9B8-94F030CFE7FE}">
      <dgm:prSet/>
      <dgm:spPr/>
      <dgm:t>
        <a:bodyPr/>
        <a:lstStyle/>
        <a:p>
          <a:endParaRPr lang="en-GB"/>
        </a:p>
      </dgm:t>
    </dgm:pt>
    <dgm:pt modelId="{573FA42E-2406-2C49-89C5-2C4A5D081846}">
      <dgm:prSet/>
      <dgm:spPr>
        <a:solidFill>
          <a:schemeClr val="accent6"/>
        </a:solidFill>
      </dgm:spPr>
      <dgm:t>
        <a:bodyPr/>
        <a:lstStyle/>
        <a:p>
          <a:r>
            <a:rPr lang="en-GB" b="1" i="0" dirty="0"/>
            <a:t>Trusting - </a:t>
          </a:r>
          <a:r>
            <a:rPr lang="en-GB" b="0" i="0" dirty="0"/>
            <a:t>Task-based and relationship-based trust styles are the two types that different cultures adopt.  In task-based cultures like those in the USA and Australia, trust is developed via work-related activities. In cultures that value relationships, such as those in India and China, trust is built through close relationships and experience.</a:t>
          </a:r>
          <a:br>
            <a:rPr lang="en-GB" dirty="0"/>
          </a:br>
          <a:endParaRPr lang="en-GB" dirty="0"/>
        </a:p>
      </dgm:t>
    </dgm:pt>
    <dgm:pt modelId="{0A60460C-7265-2744-A9AD-00D54891A02D}" type="parTrans" cxnId="{1274C70D-6AF3-5C46-A993-C1AFCF724534}">
      <dgm:prSet/>
      <dgm:spPr/>
      <dgm:t>
        <a:bodyPr/>
        <a:lstStyle/>
        <a:p>
          <a:endParaRPr lang="en-GB"/>
        </a:p>
      </dgm:t>
    </dgm:pt>
    <dgm:pt modelId="{27335566-BFFA-BC44-8C98-842E07AD60D7}" type="sibTrans" cxnId="{1274C70D-6AF3-5C46-A993-C1AFCF724534}">
      <dgm:prSet/>
      <dgm:spPr/>
      <dgm:t>
        <a:bodyPr/>
        <a:lstStyle/>
        <a:p>
          <a:endParaRPr lang="en-GB"/>
        </a:p>
      </dgm:t>
    </dgm:pt>
    <dgm:pt modelId="{A504896B-A851-0A4B-BF70-FC4D1F1DDBD8}" type="pres">
      <dgm:prSet presAssocID="{481E5117-5BF5-E242-8618-4A7C5ECCE63F}" presName="linear" presStyleCnt="0">
        <dgm:presLayoutVars>
          <dgm:animLvl val="lvl"/>
          <dgm:resizeHandles val="exact"/>
        </dgm:presLayoutVars>
      </dgm:prSet>
      <dgm:spPr/>
    </dgm:pt>
    <dgm:pt modelId="{1DB45A89-ECE0-5F43-8498-009F85C1414E}" type="pres">
      <dgm:prSet presAssocID="{990C8E15-AE0D-3D40-8AF6-087432BF1C61}" presName="parentText" presStyleLbl="node1" presStyleIdx="0" presStyleCnt="3">
        <dgm:presLayoutVars>
          <dgm:chMax val="0"/>
          <dgm:bulletEnabled val="1"/>
        </dgm:presLayoutVars>
      </dgm:prSet>
      <dgm:spPr/>
    </dgm:pt>
    <dgm:pt modelId="{BA7D8B1F-FE77-9548-AEFB-451A6A1B97B5}" type="pres">
      <dgm:prSet presAssocID="{28CD3CD5-C7C4-6543-A178-3CA3E9C24540}" presName="spacer" presStyleCnt="0"/>
      <dgm:spPr/>
    </dgm:pt>
    <dgm:pt modelId="{01CE5521-1F43-BE42-ACD2-CF5DA2E2719E}" type="pres">
      <dgm:prSet presAssocID="{1FB11BCF-4B63-3641-B1D0-4109D830735B}" presName="parentText" presStyleLbl="node1" presStyleIdx="1" presStyleCnt="3">
        <dgm:presLayoutVars>
          <dgm:chMax val="0"/>
          <dgm:bulletEnabled val="1"/>
        </dgm:presLayoutVars>
      </dgm:prSet>
      <dgm:spPr/>
    </dgm:pt>
    <dgm:pt modelId="{61A7916A-674E-704E-B4F5-9FF4ECFC8D32}" type="pres">
      <dgm:prSet presAssocID="{F2C5AD98-55FE-4C47-914A-38C77E84177C}" presName="spacer" presStyleCnt="0"/>
      <dgm:spPr/>
    </dgm:pt>
    <dgm:pt modelId="{1087F200-94F3-A64F-93B9-0E467D139326}" type="pres">
      <dgm:prSet presAssocID="{573FA42E-2406-2C49-89C5-2C4A5D081846}" presName="parentText" presStyleLbl="node1" presStyleIdx="2" presStyleCnt="3">
        <dgm:presLayoutVars>
          <dgm:chMax val="0"/>
          <dgm:bulletEnabled val="1"/>
        </dgm:presLayoutVars>
      </dgm:prSet>
      <dgm:spPr/>
    </dgm:pt>
  </dgm:ptLst>
  <dgm:cxnLst>
    <dgm:cxn modelId="{1274C70D-6AF3-5C46-A993-C1AFCF724534}" srcId="{481E5117-5BF5-E242-8618-4A7C5ECCE63F}" destId="{573FA42E-2406-2C49-89C5-2C4A5D081846}" srcOrd="2" destOrd="0" parTransId="{0A60460C-7265-2744-A9AD-00D54891A02D}" sibTransId="{27335566-BFFA-BC44-8C98-842E07AD60D7}"/>
    <dgm:cxn modelId="{A7CE2123-AACF-2544-9234-D750BEB65043}" srcId="{481E5117-5BF5-E242-8618-4A7C5ECCE63F}" destId="{990C8E15-AE0D-3D40-8AF6-087432BF1C61}" srcOrd="0" destOrd="0" parTransId="{488AFBA4-F147-524A-92C6-B2DFA9334AA7}" sibTransId="{28CD3CD5-C7C4-6543-A178-3CA3E9C24540}"/>
    <dgm:cxn modelId="{E1FC1641-94E4-D44B-A906-1C8AB511196C}" type="presOf" srcId="{573FA42E-2406-2C49-89C5-2C4A5D081846}" destId="{1087F200-94F3-A64F-93B9-0E467D139326}" srcOrd="0" destOrd="0" presId="urn:microsoft.com/office/officeart/2005/8/layout/vList2"/>
    <dgm:cxn modelId="{8471C475-3E80-BF46-AA9F-6242DED4677E}" type="presOf" srcId="{481E5117-5BF5-E242-8618-4A7C5ECCE63F}" destId="{A504896B-A851-0A4B-BF70-FC4D1F1DDBD8}" srcOrd="0" destOrd="0" presId="urn:microsoft.com/office/officeart/2005/8/layout/vList2"/>
    <dgm:cxn modelId="{AC5CA578-7F9D-CE49-B9B8-94F030CFE7FE}" srcId="{481E5117-5BF5-E242-8618-4A7C5ECCE63F}" destId="{1FB11BCF-4B63-3641-B1D0-4109D830735B}" srcOrd="1" destOrd="0" parTransId="{371B81E6-AB71-404C-A1A8-851ED6189D47}" sibTransId="{F2C5AD98-55FE-4C47-914A-38C77E84177C}"/>
    <dgm:cxn modelId="{EC4A64A8-A7F2-894B-8987-7E1C244627DF}" type="presOf" srcId="{990C8E15-AE0D-3D40-8AF6-087432BF1C61}" destId="{1DB45A89-ECE0-5F43-8498-009F85C1414E}" srcOrd="0" destOrd="0" presId="urn:microsoft.com/office/officeart/2005/8/layout/vList2"/>
    <dgm:cxn modelId="{E9735EE7-0132-C449-AA48-15A2715A2CC8}" type="presOf" srcId="{1FB11BCF-4B63-3641-B1D0-4109D830735B}" destId="{01CE5521-1F43-BE42-ACD2-CF5DA2E2719E}" srcOrd="0" destOrd="0" presId="urn:microsoft.com/office/officeart/2005/8/layout/vList2"/>
    <dgm:cxn modelId="{9047D605-4DD4-9643-943E-4591A5E8D1FC}" type="presParOf" srcId="{A504896B-A851-0A4B-BF70-FC4D1F1DDBD8}" destId="{1DB45A89-ECE0-5F43-8498-009F85C1414E}" srcOrd="0" destOrd="0" presId="urn:microsoft.com/office/officeart/2005/8/layout/vList2"/>
    <dgm:cxn modelId="{FBBEBC48-2540-2840-A23D-E869F4EA03F6}" type="presParOf" srcId="{A504896B-A851-0A4B-BF70-FC4D1F1DDBD8}" destId="{BA7D8B1F-FE77-9548-AEFB-451A6A1B97B5}" srcOrd="1" destOrd="0" presId="urn:microsoft.com/office/officeart/2005/8/layout/vList2"/>
    <dgm:cxn modelId="{F90AAD7F-EA2E-6F45-B014-B9FB7A3B0967}" type="presParOf" srcId="{A504896B-A851-0A4B-BF70-FC4D1F1DDBD8}" destId="{01CE5521-1F43-BE42-ACD2-CF5DA2E2719E}" srcOrd="2" destOrd="0" presId="urn:microsoft.com/office/officeart/2005/8/layout/vList2"/>
    <dgm:cxn modelId="{25E5571B-6A13-DA46-B18A-B744523A7407}" type="presParOf" srcId="{A504896B-A851-0A4B-BF70-FC4D1F1DDBD8}" destId="{61A7916A-674E-704E-B4F5-9FF4ECFC8D32}" srcOrd="3" destOrd="0" presId="urn:microsoft.com/office/officeart/2005/8/layout/vList2"/>
    <dgm:cxn modelId="{D7B805C3-FCE4-D64E-8813-7EA9D07FEC60}" type="presParOf" srcId="{A504896B-A851-0A4B-BF70-FC4D1F1DDBD8}" destId="{1087F200-94F3-A64F-93B9-0E467D139326}"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3DE7BFF-AD58-314B-920D-F6DEEEFCA15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97C38F2F-E561-BB4A-8B2A-2E9BE85517A2}">
      <dgm:prSet/>
      <dgm:spPr>
        <a:solidFill>
          <a:schemeClr val="accent4"/>
        </a:solidFill>
      </dgm:spPr>
      <dgm:t>
        <a:bodyPr/>
        <a:lstStyle/>
        <a:p>
          <a:r>
            <a:rPr lang="en-GB" b="1" i="0" dirty="0"/>
            <a:t>Scheduling - </a:t>
          </a:r>
          <a:r>
            <a:rPr lang="en-GB" b="0" i="0" dirty="0"/>
            <a:t>Perception of time and schedule differ from culture to culture and can range from linear to flexible on the scheduling scale. Linear styles focus on one task before they move to the next one and prefer to adhere to deadlines. Moreover, such cultures find it impolite to shift attention from one task to the other without finishing the first task. Cultures such as Kenya and Saudi Arabia are flexible where timelines are concerned and believe in multi-tasking. Different topics can be addressed at the same time, and adaptability is a value that holds more weight.</a:t>
          </a:r>
          <a:endParaRPr lang="en-GB" dirty="0"/>
        </a:p>
      </dgm:t>
    </dgm:pt>
    <dgm:pt modelId="{605708A6-68FF-D849-924C-AC1F64809FCD}" type="sibTrans" cxnId="{6265D945-115D-5F43-8D03-461647B99311}">
      <dgm:prSet/>
      <dgm:spPr/>
      <dgm:t>
        <a:bodyPr/>
        <a:lstStyle/>
        <a:p>
          <a:endParaRPr lang="en-GB"/>
        </a:p>
      </dgm:t>
    </dgm:pt>
    <dgm:pt modelId="{B5BCADAA-D47D-EF4F-AC9D-E80BAD11E491}" type="parTrans" cxnId="{6265D945-115D-5F43-8D03-461647B99311}">
      <dgm:prSet/>
      <dgm:spPr/>
      <dgm:t>
        <a:bodyPr/>
        <a:lstStyle/>
        <a:p>
          <a:endParaRPr lang="en-GB"/>
        </a:p>
      </dgm:t>
    </dgm:pt>
    <dgm:pt modelId="{E5BB1BE4-5692-D248-AC91-6A65170E1585}">
      <dgm:prSet/>
      <dgm:spPr>
        <a:solidFill>
          <a:schemeClr val="accent6"/>
        </a:solidFill>
      </dgm:spPr>
      <dgm:t>
        <a:bodyPr/>
        <a:lstStyle/>
        <a:p>
          <a:r>
            <a:rPr lang="en-GB" b="1" i="0" dirty="0"/>
            <a:t>Disagreeing - </a:t>
          </a:r>
          <a:r>
            <a:rPr lang="en-GB" i="0" dirty="0"/>
            <a:t>Disagreements are </a:t>
          </a:r>
          <a:r>
            <a:rPr lang="en-GB" b="0" i="0" dirty="0"/>
            <a:t>natural and inevitable in a social construct. However, different cultures perceive disagreements in different ways. Based on cultures, disagreements can be confrontational or they endeavour to avoid confrontations. Cultures that are confrontational by nature, such as France and Israel, are able to separate the person from their proposed idea that they do agree with. On the other hand, cultures such as Japan and Indonesia have cultures that believe that open confrontation can disrupt the harmonious setting of a group. They also believe that the idea a person puts forth is not separated from the person, therefore disagreeing with the idea is considered equal to disagreeing with the person.</a:t>
          </a:r>
          <a:endParaRPr lang="en-GB" dirty="0"/>
        </a:p>
      </dgm:t>
    </dgm:pt>
    <dgm:pt modelId="{DD3C19FA-1B14-2C42-BA9C-FF9DAD397873}" type="sibTrans" cxnId="{3F8CE1FB-B191-6B48-9923-4F630A88F417}">
      <dgm:prSet/>
      <dgm:spPr/>
      <dgm:t>
        <a:bodyPr/>
        <a:lstStyle/>
        <a:p>
          <a:endParaRPr lang="en-GB"/>
        </a:p>
      </dgm:t>
    </dgm:pt>
    <dgm:pt modelId="{8B1B7E60-3C3C-A14E-A41D-A017934B240F}" type="parTrans" cxnId="{3F8CE1FB-B191-6B48-9923-4F630A88F417}">
      <dgm:prSet/>
      <dgm:spPr/>
      <dgm:t>
        <a:bodyPr/>
        <a:lstStyle/>
        <a:p>
          <a:endParaRPr lang="en-GB"/>
        </a:p>
      </dgm:t>
    </dgm:pt>
    <dgm:pt modelId="{68CBD4EB-0F83-7F42-A6D3-821056EFF0F3}" type="pres">
      <dgm:prSet presAssocID="{F3DE7BFF-AD58-314B-920D-F6DEEEFCA15A}" presName="linear" presStyleCnt="0">
        <dgm:presLayoutVars>
          <dgm:animLvl val="lvl"/>
          <dgm:resizeHandles val="exact"/>
        </dgm:presLayoutVars>
      </dgm:prSet>
      <dgm:spPr/>
    </dgm:pt>
    <dgm:pt modelId="{8C88925B-5129-F142-971A-31A2ABFC37CE}" type="pres">
      <dgm:prSet presAssocID="{E5BB1BE4-5692-D248-AC91-6A65170E1585}" presName="parentText" presStyleLbl="node1" presStyleIdx="0" presStyleCnt="2">
        <dgm:presLayoutVars>
          <dgm:chMax val="0"/>
          <dgm:bulletEnabled val="1"/>
        </dgm:presLayoutVars>
      </dgm:prSet>
      <dgm:spPr/>
    </dgm:pt>
    <dgm:pt modelId="{7AFDE8D5-0217-CE41-B315-4CA423102EFF}" type="pres">
      <dgm:prSet presAssocID="{DD3C19FA-1B14-2C42-BA9C-FF9DAD397873}" presName="spacer" presStyleCnt="0"/>
      <dgm:spPr/>
    </dgm:pt>
    <dgm:pt modelId="{E343B0BD-F735-8A47-A001-56CB98E3EBBC}" type="pres">
      <dgm:prSet presAssocID="{97C38F2F-E561-BB4A-8B2A-2E9BE85517A2}" presName="parentText" presStyleLbl="node1" presStyleIdx="1" presStyleCnt="2">
        <dgm:presLayoutVars>
          <dgm:chMax val="0"/>
          <dgm:bulletEnabled val="1"/>
        </dgm:presLayoutVars>
      </dgm:prSet>
      <dgm:spPr/>
    </dgm:pt>
  </dgm:ptLst>
  <dgm:cxnLst>
    <dgm:cxn modelId="{6265D945-115D-5F43-8D03-461647B99311}" srcId="{F3DE7BFF-AD58-314B-920D-F6DEEEFCA15A}" destId="{97C38F2F-E561-BB4A-8B2A-2E9BE85517A2}" srcOrd="1" destOrd="0" parTransId="{B5BCADAA-D47D-EF4F-AC9D-E80BAD11E491}" sibTransId="{605708A6-68FF-D849-924C-AC1F64809FCD}"/>
    <dgm:cxn modelId="{B8D5056D-1656-5941-853B-615B3352DEA7}" type="presOf" srcId="{97C38F2F-E561-BB4A-8B2A-2E9BE85517A2}" destId="{E343B0BD-F735-8A47-A001-56CB98E3EBBC}" srcOrd="0" destOrd="0" presId="urn:microsoft.com/office/officeart/2005/8/layout/vList2"/>
    <dgm:cxn modelId="{286C7B79-2B0B-4D44-A0F6-426DC374BD37}" type="presOf" srcId="{E5BB1BE4-5692-D248-AC91-6A65170E1585}" destId="{8C88925B-5129-F142-971A-31A2ABFC37CE}" srcOrd="0" destOrd="0" presId="urn:microsoft.com/office/officeart/2005/8/layout/vList2"/>
    <dgm:cxn modelId="{3AF149F9-E853-EF45-BB58-1F687AB262AC}" type="presOf" srcId="{F3DE7BFF-AD58-314B-920D-F6DEEEFCA15A}" destId="{68CBD4EB-0F83-7F42-A6D3-821056EFF0F3}" srcOrd="0" destOrd="0" presId="urn:microsoft.com/office/officeart/2005/8/layout/vList2"/>
    <dgm:cxn modelId="{3F8CE1FB-B191-6B48-9923-4F630A88F417}" srcId="{F3DE7BFF-AD58-314B-920D-F6DEEEFCA15A}" destId="{E5BB1BE4-5692-D248-AC91-6A65170E1585}" srcOrd="0" destOrd="0" parTransId="{8B1B7E60-3C3C-A14E-A41D-A017934B240F}" sibTransId="{DD3C19FA-1B14-2C42-BA9C-FF9DAD397873}"/>
    <dgm:cxn modelId="{804EA5C7-176D-D740-8C76-FE5259602CFA}" type="presParOf" srcId="{68CBD4EB-0F83-7F42-A6D3-821056EFF0F3}" destId="{8C88925B-5129-F142-971A-31A2ABFC37CE}" srcOrd="0" destOrd="0" presId="urn:microsoft.com/office/officeart/2005/8/layout/vList2"/>
    <dgm:cxn modelId="{8421D5C8-24A4-0440-853A-9FEB02F0FCFB}" type="presParOf" srcId="{68CBD4EB-0F83-7F42-A6D3-821056EFF0F3}" destId="{7AFDE8D5-0217-CE41-B315-4CA423102EFF}" srcOrd="1" destOrd="0" presId="urn:microsoft.com/office/officeart/2005/8/layout/vList2"/>
    <dgm:cxn modelId="{5964E6F7-38E0-CC47-A3F4-66FC33397085}" type="presParOf" srcId="{68CBD4EB-0F83-7F42-A6D3-821056EFF0F3}" destId="{E343B0BD-F735-8A47-A001-56CB98E3EBBC}"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34ADC65-2078-4D44-BD37-4CFD0B5ECEF8}" type="doc">
      <dgm:prSet loTypeId="urn:microsoft.com/office/officeart/2005/8/layout/vProcess5" loCatId="process" qsTypeId="urn:microsoft.com/office/officeart/2005/8/quickstyle/simple1" qsCatId="simple" csTypeId="urn:microsoft.com/office/officeart/2005/8/colors/colorful4" csCatId="colorful" phldr="1"/>
      <dgm:spPr/>
      <dgm:t>
        <a:bodyPr/>
        <a:lstStyle/>
        <a:p>
          <a:endParaRPr lang="en-US"/>
        </a:p>
      </dgm:t>
    </dgm:pt>
    <dgm:pt modelId="{29A4A179-716E-44AF-BD5D-C582AAAAD3B9}">
      <dgm:prSet/>
      <dgm:spPr/>
      <dgm:t>
        <a:bodyPr/>
        <a:lstStyle/>
        <a:p>
          <a:r>
            <a:rPr lang="en-GB" dirty="0"/>
            <a:t>Multi</a:t>
          </a:r>
          <a:r>
            <a:rPr lang="en-GB" b="0" i="0" dirty="0"/>
            <a:t>cultural communication is vital for many reasons. In order to build harmonious relationships and prevent conflict, competent </a:t>
          </a:r>
          <a:r>
            <a:rPr lang="en-GB" dirty="0"/>
            <a:t>multi</a:t>
          </a:r>
          <a:r>
            <a:rPr lang="en-GB" b="0" i="0" dirty="0"/>
            <a:t>cultural communication is a crucial ability for anybody working with people of different cultures especially in multicultural mediation.</a:t>
          </a:r>
          <a:endParaRPr lang="en-US" dirty="0"/>
        </a:p>
      </dgm:t>
    </dgm:pt>
    <dgm:pt modelId="{281C52D2-6032-462E-B8F5-6C77A3473349}" type="parTrans" cxnId="{40137CCD-13B0-4C4E-ADA1-9C60D9DC381E}">
      <dgm:prSet/>
      <dgm:spPr/>
      <dgm:t>
        <a:bodyPr/>
        <a:lstStyle/>
        <a:p>
          <a:endParaRPr lang="en-US"/>
        </a:p>
      </dgm:t>
    </dgm:pt>
    <dgm:pt modelId="{7445D6D9-603B-4EBA-A556-90F9308829B5}" type="sibTrans" cxnId="{40137CCD-13B0-4C4E-ADA1-9C60D9DC381E}">
      <dgm:prSet/>
      <dgm:spPr/>
      <dgm:t>
        <a:bodyPr/>
        <a:lstStyle/>
        <a:p>
          <a:endParaRPr lang="en-US"/>
        </a:p>
      </dgm:t>
    </dgm:pt>
    <dgm:pt modelId="{652CDA27-83C3-4580-BC14-794BCB2A7C3A}">
      <dgm:prSet/>
      <dgm:spPr/>
      <dgm:t>
        <a:bodyPr/>
        <a:lstStyle/>
        <a:p>
          <a:r>
            <a:rPr lang="en-GB" b="0" i="0" dirty="0"/>
            <a:t>Information must be transferred across cultures and nations correctly and appropriately. Excellent </a:t>
          </a:r>
          <a:r>
            <a:rPr lang="en-GB" dirty="0"/>
            <a:t>multi</a:t>
          </a:r>
          <a:r>
            <a:rPr lang="en-GB" b="0" i="0" dirty="0"/>
            <a:t>cultural communication skills are especially useful for mediators who interact with clients and from across the world while working either in their home country or as expats abroad. </a:t>
          </a:r>
          <a:endParaRPr lang="en-US" dirty="0"/>
        </a:p>
      </dgm:t>
    </dgm:pt>
    <dgm:pt modelId="{F4D7814C-1B2C-416C-AF77-BB33816C11B3}" type="parTrans" cxnId="{8880E048-9DA9-4768-A25D-723AFCCA243A}">
      <dgm:prSet/>
      <dgm:spPr/>
      <dgm:t>
        <a:bodyPr/>
        <a:lstStyle/>
        <a:p>
          <a:endParaRPr lang="en-US"/>
        </a:p>
      </dgm:t>
    </dgm:pt>
    <dgm:pt modelId="{809BD608-8ACE-4064-914C-95BC14B9D67E}" type="sibTrans" cxnId="{8880E048-9DA9-4768-A25D-723AFCCA243A}">
      <dgm:prSet/>
      <dgm:spPr/>
      <dgm:t>
        <a:bodyPr/>
        <a:lstStyle/>
        <a:p>
          <a:endParaRPr lang="en-US"/>
        </a:p>
      </dgm:t>
    </dgm:pt>
    <dgm:pt modelId="{593B21B1-8F4E-4EFA-9FBA-49AD8181640C}">
      <dgm:prSet/>
      <dgm:spPr/>
      <dgm:t>
        <a:bodyPr/>
        <a:lstStyle/>
        <a:p>
          <a:r>
            <a:rPr lang="en-GB" b="0" i="0"/>
            <a:t>To prevent misunderstandings and even offence, </a:t>
          </a:r>
          <a:r>
            <a:rPr lang="en-GB"/>
            <a:t>multi</a:t>
          </a:r>
          <a:r>
            <a:rPr lang="en-GB" b="0" i="0"/>
            <a:t>cultural communication is essential for anybody dealing with individuals from various cultures. It's safe to assume that in today's globalised world, multicultural communication is the cornerstone of successful relationships with others.</a:t>
          </a:r>
          <a:endParaRPr lang="en-US"/>
        </a:p>
      </dgm:t>
    </dgm:pt>
    <dgm:pt modelId="{7F006502-438E-4892-82F5-DB10FF21977F}" type="parTrans" cxnId="{23A2C68C-081A-4773-9410-1E8450DE3D21}">
      <dgm:prSet/>
      <dgm:spPr/>
      <dgm:t>
        <a:bodyPr/>
        <a:lstStyle/>
        <a:p>
          <a:endParaRPr lang="en-US"/>
        </a:p>
      </dgm:t>
    </dgm:pt>
    <dgm:pt modelId="{95A4D25D-4854-460A-BC76-36C1ED440B36}" type="sibTrans" cxnId="{23A2C68C-081A-4773-9410-1E8450DE3D21}">
      <dgm:prSet/>
      <dgm:spPr/>
      <dgm:t>
        <a:bodyPr/>
        <a:lstStyle/>
        <a:p>
          <a:endParaRPr lang="en-US"/>
        </a:p>
      </dgm:t>
    </dgm:pt>
    <dgm:pt modelId="{B6E65858-2D89-F841-A110-AC9773E154E2}" type="pres">
      <dgm:prSet presAssocID="{934ADC65-2078-4D44-BD37-4CFD0B5ECEF8}" presName="outerComposite" presStyleCnt="0">
        <dgm:presLayoutVars>
          <dgm:chMax val="5"/>
          <dgm:dir/>
          <dgm:resizeHandles val="exact"/>
        </dgm:presLayoutVars>
      </dgm:prSet>
      <dgm:spPr/>
    </dgm:pt>
    <dgm:pt modelId="{ED5BBAF9-CFDA-6540-A352-456FCE2B9C86}" type="pres">
      <dgm:prSet presAssocID="{934ADC65-2078-4D44-BD37-4CFD0B5ECEF8}" presName="dummyMaxCanvas" presStyleCnt="0">
        <dgm:presLayoutVars/>
      </dgm:prSet>
      <dgm:spPr/>
    </dgm:pt>
    <dgm:pt modelId="{CB91436C-65E5-1E4C-A1CC-CB695AF67029}" type="pres">
      <dgm:prSet presAssocID="{934ADC65-2078-4D44-BD37-4CFD0B5ECEF8}" presName="ThreeNodes_1" presStyleLbl="node1" presStyleIdx="0" presStyleCnt="3">
        <dgm:presLayoutVars>
          <dgm:bulletEnabled val="1"/>
        </dgm:presLayoutVars>
      </dgm:prSet>
      <dgm:spPr/>
    </dgm:pt>
    <dgm:pt modelId="{22DE5FC0-AFA7-0047-BC97-AF6BD1CE0BFB}" type="pres">
      <dgm:prSet presAssocID="{934ADC65-2078-4D44-BD37-4CFD0B5ECEF8}" presName="ThreeNodes_2" presStyleLbl="node1" presStyleIdx="1" presStyleCnt="3">
        <dgm:presLayoutVars>
          <dgm:bulletEnabled val="1"/>
        </dgm:presLayoutVars>
      </dgm:prSet>
      <dgm:spPr/>
    </dgm:pt>
    <dgm:pt modelId="{46BC7A8B-89B6-7048-97F8-B37E0B5C2C4D}" type="pres">
      <dgm:prSet presAssocID="{934ADC65-2078-4D44-BD37-4CFD0B5ECEF8}" presName="ThreeNodes_3" presStyleLbl="node1" presStyleIdx="2" presStyleCnt="3">
        <dgm:presLayoutVars>
          <dgm:bulletEnabled val="1"/>
        </dgm:presLayoutVars>
      </dgm:prSet>
      <dgm:spPr/>
    </dgm:pt>
    <dgm:pt modelId="{4DE0AE72-6EF0-F44F-B46A-D8EF40873B82}" type="pres">
      <dgm:prSet presAssocID="{934ADC65-2078-4D44-BD37-4CFD0B5ECEF8}" presName="ThreeConn_1-2" presStyleLbl="fgAccFollowNode1" presStyleIdx="0" presStyleCnt="2">
        <dgm:presLayoutVars>
          <dgm:bulletEnabled val="1"/>
        </dgm:presLayoutVars>
      </dgm:prSet>
      <dgm:spPr/>
    </dgm:pt>
    <dgm:pt modelId="{E0D4EDE0-E43A-594E-B99C-98A190729885}" type="pres">
      <dgm:prSet presAssocID="{934ADC65-2078-4D44-BD37-4CFD0B5ECEF8}" presName="ThreeConn_2-3" presStyleLbl="fgAccFollowNode1" presStyleIdx="1" presStyleCnt="2">
        <dgm:presLayoutVars>
          <dgm:bulletEnabled val="1"/>
        </dgm:presLayoutVars>
      </dgm:prSet>
      <dgm:spPr/>
    </dgm:pt>
    <dgm:pt modelId="{3CD67A1E-9FED-B644-8628-7D6986D8CADC}" type="pres">
      <dgm:prSet presAssocID="{934ADC65-2078-4D44-BD37-4CFD0B5ECEF8}" presName="ThreeNodes_1_text" presStyleLbl="node1" presStyleIdx="2" presStyleCnt="3">
        <dgm:presLayoutVars>
          <dgm:bulletEnabled val="1"/>
        </dgm:presLayoutVars>
      </dgm:prSet>
      <dgm:spPr/>
    </dgm:pt>
    <dgm:pt modelId="{556559B9-8517-A747-8B87-53C875E89D27}" type="pres">
      <dgm:prSet presAssocID="{934ADC65-2078-4D44-BD37-4CFD0B5ECEF8}" presName="ThreeNodes_2_text" presStyleLbl="node1" presStyleIdx="2" presStyleCnt="3">
        <dgm:presLayoutVars>
          <dgm:bulletEnabled val="1"/>
        </dgm:presLayoutVars>
      </dgm:prSet>
      <dgm:spPr/>
    </dgm:pt>
    <dgm:pt modelId="{1E71BEFD-D332-1D44-AD63-A8F097C17368}" type="pres">
      <dgm:prSet presAssocID="{934ADC65-2078-4D44-BD37-4CFD0B5ECEF8}" presName="ThreeNodes_3_text" presStyleLbl="node1" presStyleIdx="2" presStyleCnt="3">
        <dgm:presLayoutVars>
          <dgm:bulletEnabled val="1"/>
        </dgm:presLayoutVars>
      </dgm:prSet>
      <dgm:spPr/>
    </dgm:pt>
  </dgm:ptLst>
  <dgm:cxnLst>
    <dgm:cxn modelId="{11207710-04C8-9342-8D36-A55731FBF950}" type="presOf" srcId="{29A4A179-716E-44AF-BD5D-C582AAAAD3B9}" destId="{3CD67A1E-9FED-B644-8628-7D6986D8CADC}" srcOrd="1" destOrd="0" presId="urn:microsoft.com/office/officeart/2005/8/layout/vProcess5"/>
    <dgm:cxn modelId="{F7D9BD1D-C651-1247-8227-B5F77DD0A2CA}" type="presOf" srcId="{7445D6D9-603B-4EBA-A556-90F9308829B5}" destId="{4DE0AE72-6EF0-F44F-B46A-D8EF40873B82}" srcOrd="0" destOrd="0" presId="urn:microsoft.com/office/officeart/2005/8/layout/vProcess5"/>
    <dgm:cxn modelId="{5262782D-90A3-0246-9CDE-6ECC740827AF}" type="presOf" srcId="{652CDA27-83C3-4580-BC14-794BCB2A7C3A}" destId="{22DE5FC0-AFA7-0047-BC97-AF6BD1CE0BFB}" srcOrd="0" destOrd="0" presId="urn:microsoft.com/office/officeart/2005/8/layout/vProcess5"/>
    <dgm:cxn modelId="{8880E048-9DA9-4768-A25D-723AFCCA243A}" srcId="{934ADC65-2078-4D44-BD37-4CFD0B5ECEF8}" destId="{652CDA27-83C3-4580-BC14-794BCB2A7C3A}" srcOrd="1" destOrd="0" parTransId="{F4D7814C-1B2C-416C-AF77-BB33816C11B3}" sibTransId="{809BD608-8ACE-4064-914C-95BC14B9D67E}"/>
    <dgm:cxn modelId="{B1E0F483-D7FC-1447-9904-B2F14AEB1D59}" type="presOf" srcId="{593B21B1-8F4E-4EFA-9FBA-49AD8181640C}" destId="{46BC7A8B-89B6-7048-97F8-B37E0B5C2C4D}" srcOrd="0" destOrd="0" presId="urn:microsoft.com/office/officeart/2005/8/layout/vProcess5"/>
    <dgm:cxn modelId="{23A2C68C-081A-4773-9410-1E8450DE3D21}" srcId="{934ADC65-2078-4D44-BD37-4CFD0B5ECEF8}" destId="{593B21B1-8F4E-4EFA-9FBA-49AD8181640C}" srcOrd="2" destOrd="0" parTransId="{7F006502-438E-4892-82F5-DB10FF21977F}" sibTransId="{95A4D25D-4854-460A-BC76-36C1ED440B36}"/>
    <dgm:cxn modelId="{6194E69C-09EF-FD41-A170-DBC2C9675E96}" type="presOf" srcId="{934ADC65-2078-4D44-BD37-4CFD0B5ECEF8}" destId="{B6E65858-2D89-F841-A110-AC9773E154E2}" srcOrd="0" destOrd="0" presId="urn:microsoft.com/office/officeart/2005/8/layout/vProcess5"/>
    <dgm:cxn modelId="{9C379EC8-2816-9C4C-A6B3-1FF8070CD8FF}" type="presOf" srcId="{593B21B1-8F4E-4EFA-9FBA-49AD8181640C}" destId="{1E71BEFD-D332-1D44-AD63-A8F097C17368}" srcOrd="1" destOrd="0" presId="urn:microsoft.com/office/officeart/2005/8/layout/vProcess5"/>
    <dgm:cxn modelId="{40137CCD-13B0-4C4E-ADA1-9C60D9DC381E}" srcId="{934ADC65-2078-4D44-BD37-4CFD0B5ECEF8}" destId="{29A4A179-716E-44AF-BD5D-C582AAAAD3B9}" srcOrd="0" destOrd="0" parTransId="{281C52D2-6032-462E-B8F5-6C77A3473349}" sibTransId="{7445D6D9-603B-4EBA-A556-90F9308829B5}"/>
    <dgm:cxn modelId="{9EC336D3-8281-4541-80C2-BD1D276C4B7C}" type="presOf" srcId="{809BD608-8ACE-4064-914C-95BC14B9D67E}" destId="{E0D4EDE0-E43A-594E-B99C-98A190729885}" srcOrd="0" destOrd="0" presId="urn:microsoft.com/office/officeart/2005/8/layout/vProcess5"/>
    <dgm:cxn modelId="{32E3FFDA-8D93-BD48-852A-FC2258423CA6}" type="presOf" srcId="{29A4A179-716E-44AF-BD5D-C582AAAAD3B9}" destId="{CB91436C-65E5-1E4C-A1CC-CB695AF67029}" srcOrd="0" destOrd="0" presId="urn:microsoft.com/office/officeart/2005/8/layout/vProcess5"/>
    <dgm:cxn modelId="{B1039DF6-C556-824E-A7BC-995C88E300DD}" type="presOf" srcId="{652CDA27-83C3-4580-BC14-794BCB2A7C3A}" destId="{556559B9-8517-A747-8B87-53C875E89D27}" srcOrd="1" destOrd="0" presId="urn:microsoft.com/office/officeart/2005/8/layout/vProcess5"/>
    <dgm:cxn modelId="{28466A19-3BFB-484F-893F-7209F0B23093}" type="presParOf" srcId="{B6E65858-2D89-F841-A110-AC9773E154E2}" destId="{ED5BBAF9-CFDA-6540-A352-456FCE2B9C86}" srcOrd="0" destOrd="0" presId="urn:microsoft.com/office/officeart/2005/8/layout/vProcess5"/>
    <dgm:cxn modelId="{314C2A08-D801-AB44-B14B-2D75BA8705FD}" type="presParOf" srcId="{B6E65858-2D89-F841-A110-AC9773E154E2}" destId="{CB91436C-65E5-1E4C-A1CC-CB695AF67029}" srcOrd="1" destOrd="0" presId="urn:microsoft.com/office/officeart/2005/8/layout/vProcess5"/>
    <dgm:cxn modelId="{121415E5-A53D-4B42-BB2C-C8C560BCA2DA}" type="presParOf" srcId="{B6E65858-2D89-F841-A110-AC9773E154E2}" destId="{22DE5FC0-AFA7-0047-BC97-AF6BD1CE0BFB}" srcOrd="2" destOrd="0" presId="urn:microsoft.com/office/officeart/2005/8/layout/vProcess5"/>
    <dgm:cxn modelId="{1434D19B-88BA-FB40-92BD-76E43B7527A3}" type="presParOf" srcId="{B6E65858-2D89-F841-A110-AC9773E154E2}" destId="{46BC7A8B-89B6-7048-97F8-B37E0B5C2C4D}" srcOrd="3" destOrd="0" presId="urn:microsoft.com/office/officeart/2005/8/layout/vProcess5"/>
    <dgm:cxn modelId="{A565BA4B-39AB-4D42-A3EF-9B1959AB11C1}" type="presParOf" srcId="{B6E65858-2D89-F841-A110-AC9773E154E2}" destId="{4DE0AE72-6EF0-F44F-B46A-D8EF40873B82}" srcOrd="4" destOrd="0" presId="urn:microsoft.com/office/officeart/2005/8/layout/vProcess5"/>
    <dgm:cxn modelId="{F7619CF0-3B3D-3949-886F-3A043D043A45}" type="presParOf" srcId="{B6E65858-2D89-F841-A110-AC9773E154E2}" destId="{E0D4EDE0-E43A-594E-B99C-98A190729885}" srcOrd="5" destOrd="0" presId="urn:microsoft.com/office/officeart/2005/8/layout/vProcess5"/>
    <dgm:cxn modelId="{96145EDC-CB6D-5C41-898A-BB7DEBEDDB9D}" type="presParOf" srcId="{B6E65858-2D89-F841-A110-AC9773E154E2}" destId="{3CD67A1E-9FED-B644-8628-7D6986D8CADC}" srcOrd="6" destOrd="0" presId="urn:microsoft.com/office/officeart/2005/8/layout/vProcess5"/>
    <dgm:cxn modelId="{12C0700D-BB3B-264D-B092-9B647F7AA8AB}" type="presParOf" srcId="{B6E65858-2D89-F841-A110-AC9773E154E2}" destId="{556559B9-8517-A747-8B87-53C875E89D27}" srcOrd="7" destOrd="0" presId="urn:microsoft.com/office/officeart/2005/8/layout/vProcess5"/>
    <dgm:cxn modelId="{7E77D4D4-AF2D-024B-AB82-19E2E168D40C}" type="presParOf" srcId="{B6E65858-2D89-F841-A110-AC9773E154E2}" destId="{1E71BEFD-D332-1D44-AD63-A8F097C17368}"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7648701-4838-4CCF-836C-51A9537ED4B0}" type="doc">
      <dgm:prSet loTypeId="urn:microsoft.com/office/officeart/2005/8/layout/hierarchy1" loCatId="hierarchy" qsTypeId="urn:microsoft.com/office/officeart/2005/8/quickstyle/simple1" qsCatId="simple" csTypeId="urn:microsoft.com/office/officeart/2005/8/colors/colorful5" csCatId="colorful"/>
      <dgm:spPr/>
      <dgm:t>
        <a:bodyPr/>
        <a:lstStyle/>
        <a:p>
          <a:endParaRPr lang="en-US"/>
        </a:p>
      </dgm:t>
    </dgm:pt>
    <dgm:pt modelId="{7657E688-A649-4FA2-864B-F816D346885F}">
      <dgm:prSet/>
      <dgm:spPr/>
      <dgm:t>
        <a:bodyPr/>
        <a:lstStyle/>
        <a:p>
          <a:r>
            <a:rPr lang="en-GB" b="0" i="0" dirty="0"/>
            <a:t>The American Sociological Association defines culture as the collective identities and memories formed by members of all social groups that give their social settings meaning.</a:t>
          </a:r>
          <a:endParaRPr lang="en-US" dirty="0"/>
        </a:p>
      </dgm:t>
    </dgm:pt>
    <dgm:pt modelId="{EE4E5C11-D342-4B52-8070-230E212D0087}" type="parTrans" cxnId="{B4106653-E111-42C4-A311-5824AA1DD142}">
      <dgm:prSet/>
      <dgm:spPr/>
      <dgm:t>
        <a:bodyPr/>
        <a:lstStyle/>
        <a:p>
          <a:endParaRPr lang="en-US"/>
        </a:p>
      </dgm:t>
    </dgm:pt>
    <dgm:pt modelId="{2538B26A-AD22-4460-A926-8A7E5E490F1A}" type="sibTrans" cxnId="{B4106653-E111-42C4-A311-5824AA1DD142}">
      <dgm:prSet/>
      <dgm:spPr/>
      <dgm:t>
        <a:bodyPr/>
        <a:lstStyle/>
        <a:p>
          <a:endParaRPr lang="en-US"/>
        </a:p>
      </dgm:t>
    </dgm:pt>
    <dgm:pt modelId="{2E8E2FA6-FB66-4680-81D1-8B595ADEACED}">
      <dgm:prSet/>
      <dgm:spPr/>
      <dgm:t>
        <a:bodyPr/>
        <a:lstStyle/>
        <a:p>
          <a:r>
            <a:rPr lang="en-GB" b="0" i="0"/>
            <a:t>It also includes languages, conventions, beliefs, regulations, arts, and knowledge. All the components that make up your personality make up culture. In essence, it's how we think and behave. </a:t>
          </a:r>
          <a:endParaRPr lang="en-US"/>
        </a:p>
      </dgm:t>
    </dgm:pt>
    <dgm:pt modelId="{6E0C3BE6-0F9E-474A-BD09-FDEBEA93AEF2}" type="parTrans" cxnId="{81AD57FA-F48F-49AE-9E43-668D2BE26794}">
      <dgm:prSet/>
      <dgm:spPr/>
      <dgm:t>
        <a:bodyPr/>
        <a:lstStyle/>
        <a:p>
          <a:endParaRPr lang="en-US"/>
        </a:p>
      </dgm:t>
    </dgm:pt>
    <dgm:pt modelId="{68A7C1B4-D2A7-4E66-BD58-17EF6A7808A3}" type="sibTrans" cxnId="{81AD57FA-F48F-49AE-9E43-668D2BE26794}">
      <dgm:prSet/>
      <dgm:spPr/>
      <dgm:t>
        <a:bodyPr/>
        <a:lstStyle/>
        <a:p>
          <a:endParaRPr lang="en-US"/>
        </a:p>
      </dgm:t>
    </dgm:pt>
    <dgm:pt modelId="{3BEBB8CF-0D04-4286-BB58-C483DCDB0031}">
      <dgm:prSet/>
      <dgm:spPr/>
      <dgm:t>
        <a:bodyPr/>
        <a:lstStyle/>
        <a:p>
          <a:r>
            <a:rPr lang="en-GB" b="1" i="0"/>
            <a:t>Competence</a:t>
          </a:r>
          <a:r>
            <a:rPr lang="en-GB" b="0" i="0"/>
            <a:t> is the capacity to do a task successfully. To prove our competence in anything, we must carry out a certain task or activity to the best of our ability.</a:t>
          </a:r>
          <a:br>
            <a:rPr lang="en-GB" b="0" i="0"/>
          </a:br>
          <a:br>
            <a:rPr lang="en-GB" b="0" i="0"/>
          </a:br>
          <a:endParaRPr lang="en-US"/>
        </a:p>
      </dgm:t>
    </dgm:pt>
    <dgm:pt modelId="{EEB7441D-556A-4BBE-9390-6D1CF1E48831}" type="parTrans" cxnId="{B2B4E0EB-4BDE-4164-AABD-157CBBD40507}">
      <dgm:prSet/>
      <dgm:spPr/>
      <dgm:t>
        <a:bodyPr/>
        <a:lstStyle/>
        <a:p>
          <a:endParaRPr lang="en-US"/>
        </a:p>
      </dgm:t>
    </dgm:pt>
    <dgm:pt modelId="{10DBEDCA-785F-4B47-9BFE-C5C8702D55F0}" type="sibTrans" cxnId="{B2B4E0EB-4BDE-4164-AABD-157CBBD40507}">
      <dgm:prSet/>
      <dgm:spPr/>
      <dgm:t>
        <a:bodyPr/>
        <a:lstStyle/>
        <a:p>
          <a:endParaRPr lang="en-US"/>
        </a:p>
      </dgm:t>
    </dgm:pt>
    <dgm:pt modelId="{D8CC335E-140E-134C-98E2-FD0259074046}" type="pres">
      <dgm:prSet presAssocID="{D7648701-4838-4CCF-836C-51A9537ED4B0}" presName="hierChild1" presStyleCnt="0">
        <dgm:presLayoutVars>
          <dgm:chPref val="1"/>
          <dgm:dir/>
          <dgm:animOne val="branch"/>
          <dgm:animLvl val="lvl"/>
          <dgm:resizeHandles/>
        </dgm:presLayoutVars>
      </dgm:prSet>
      <dgm:spPr/>
    </dgm:pt>
    <dgm:pt modelId="{D31AEE6C-E139-D44B-9987-7EBB087917DF}" type="pres">
      <dgm:prSet presAssocID="{7657E688-A649-4FA2-864B-F816D346885F}" presName="hierRoot1" presStyleCnt="0"/>
      <dgm:spPr/>
    </dgm:pt>
    <dgm:pt modelId="{A92AF0C1-5554-7C4B-A6D9-7F07362FF769}" type="pres">
      <dgm:prSet presAssocID="{7657E688-A649-4FA2-864B-F816D346885F}" presName="composite" presStyleCnt="0"/>
      <dgm:spPr/>
    </dgm:pt>
    <dgm:pt modelId="{69ED2701-A7EE-A743-B49F-C159AE0FC758}" type="pres">
      <dgm:prSet presAssocID="{7657E688-A649-4FA2-864B-F816D346885F}" presName="background" presStyleLbl="node0" presStyleIdx="0" presStyleCnt="3"/>
      <dgm:spPr/>
    </dgm:pt>
    <dgm:pt modelId="{D19D5B21-833C-B84E-B8FD-01E43E8232B0}" type="pres">
      <dgm:prSet presAssocID="{7657E688-A649-4FA2-864B-F816D346885F}" presName="text" presStyleLbl="fgAcc0" presStyleIdx="0" presStyleCnt="3">
        <dgm:presLayoutVars>
          <dgm:chPref val="3"/>
        </dgm:presLayoutVars>
      </dgm:prSet>
      <dgm:spPr/>
    </dgm:pt>
    <dgm:pt modelId="{B4A4E516-7AC7-5646-8D92-3026ACA4B533}" type="pres">
      <dgm:prSet presAssocID="{7657E688-A649-4FA2-864B-F816D346885F}" presName="hierChild2" presStyleCnt="0"/>
      <dgm:spPr/>
    </dgm:pt>
    <dgm:pt modelId="{DE402CA5-901D-C243-A4FC-0778F64A6978}" type="pres">
      <dgm:prSet presAssocID="{2E8E2FA6-FB66-4680-81D1-8B595ADEACED}" presName="hierRoot1" presStyleCnt="0"/>
      <dgm:spPr/>
    </dgm:pt>
    <dgm:pt modelId="{105F776C-CF50-704E-A83A-3501F56794CD}" type="pres">
      <dgm:prSet presAssocID="{2E8E2FA6-FB66-4680-81D1-8B595ADEACED}" presName="composite" presStyleCnt="0"/>
      <dgm:spPr/>
    </dgm:pt>
    <dgm:pt modelId="{CE619624-E4BD-B142-A17F-28D91F78BA3D}" type="pres">
      <dgm:prSet presAssocID="{2E8E2FA6-FB66-4680-81D1-8B595ADEACED}" presName="background" presStyleLbl="node0" presStyleIdx="1" presStyleCnt="3"/>
      <dgm:spPr/>
    </dgm:pt>
    <dgm:pt modelId="{A5DF4C65-7AC1-8A4A-900C-9291C7796A9E}" type="pres">
      <dgm:prSet presAssocID="{2E8E2FA6-FB66-4680-81D1-8B595ADEACED}" presName="text" presStyleLbl="fgAcc0" presStyleIdx="1" presStyleCnt="3">
        <dgm:presLayoutVars>
          <dgm:chPref val="3"/>
        </dgm:presLayoutVars>
      </dgm:prSet>
      <dgm:spPr/>
    </dgm:pt>
    <dgm:pt modelId="{C6F827E9-AFC4-A24A-8DD8-244CD9F76239}" type="pres">
      <dgm:prSet presAssocID="{2E8E2FA6-FB66-4680-81D1-8B595ADEACED}" presName="hierChild2" presStyleCnt="0"/>
      <dgm:spPr/>
    </dgm:pt>
    <dgm:pt modelId="{414183EA-22A0-6148-A0CA-653C3CDE9B40}" type="pres">
      <dgm:prSet presAssocID="{3BEBB8CF-0D04-4286-BB58-C483DCDB0031}" presName="hierRoot1" presStyleCnt="0"/>
      <dgm:spPr/>
    </dgm:pt>
    <dgm:pt modelId="{B3BBE52C-3304-0F4D-B9D7-D54C4C5D792B}" type="pres">
      <dgm:prSet presAssocID="{3BEBB8CF-0D04-4286-BB58-C483DCDB0031}" presName="composite" presStyleCnt="0"/>
      <dgm:spPr/>
    </dgm:pt>
    <dgm:pt modelId="{98CC9782-AE78-6145-A99F-92F74FD0FD5E}" type="pres">
      <dgm:prSet presAssocID="{3BEBB8CF-0D04-4286-BB58-C483DCDB0031}" presName="background" presStyleLbl="node0" presStyleIdx="2" presStyleCnt="3"/>
      <dgm:spPr/>
    </dgm:pt>
    <dgm:pt modelId="{EF404250-49BD-EC48-9881-6651FDE29ADF}" type="pres">
      <dgm:prSet presAssocID="{3BEBB8CF-0D04-4286-BB58-C483DCDB0031}" presName="text" presStyleLbl="fgAcc0" presStyleIdx="2" presStyleCnt="3">
        <dgm:presLayoutVars>
          <dgm:chPref val="3"/>
        </dgm:presLayoutVars>
      </dgm:prSet>
      <dgm:spPr/>
    </dgm:pt>
    <dgm:pt modelId="{05C850F3-0D49-D445-8D15-1B207630C186}" type="pres">
      <dgm:prSet presAssocID="{3BEBB8CF-0D04-4286-BB58-C483DCDB0031}" presName="hierChild2" presStyleCnt="0"/>
      <dgm:spPr/>
    </dgm:pt>
  </dgm:ptLst>
  <dgm:cxnLst>
    <dgm:cxn modelId="{6A81EE0B-3560-E540-84DE-54AD3C525A83}" type="presOf" srcId="{7657E688-A649-4FA2-864B-F816D346885F}" destId="{D19D5B21-833C-B84E-B8FD-01E43E8232B0}" srcOrd="0" destOrd="0" presId="urn:microsoft.com/office/officeart/2005/8/layout/hierarchy1"/>
    <dgm:cxn modelId="{9994093B-BC57-3044-93AB-F14AA101DA77}" type="presOf" srcId="{2E8E2FA6-FB66-4680-81D1-8B595ADEACED}" destId="{A5DF4C65-7AC1-8A4A-900C-9291C7796A9E}" srcOrd="0" destOrd="0" presId="urn:microsoft.com/office/officeart/2005/8/layout/hierarchy1"/>
    <dgm:cxn modelId="{B4106653-E111-42C4-A311-5824AA1DD142}" srcId="{D7648701-4838-4CCF-836C-51A9537ED4B0}" destId="{7657E688-A649-4FA2-864B-F816D346885F}" srcOrd="0" destOrd="0" parTransId="{EE4E5C11-D342-4B52-8070-230E212D0087}" sibTransId="{2538B26A-AD22-4460-A926-8A7E5E490F1A}"/>
    <dgm:cxn modelId="{55095786-AACF-0840-B220-2FB11D99ECEF}" type="presOf" srcId="{3BEBB8CF-0D04-4286-BB58-C483DCDB0031}" destId="{EF404250-49BD-EC48-9881-6651FDE29ADF}" srcOrd="0" destOrd="0" presId="urn:microsoft.com/office/officeart/2005/8/layout/hierarchy1"/>
    <dgm:cxn modelId="{6E89AFA6-2713-9C41-AD70-95AFF0233A95}" type="presOf" srcId="{D7648701-4838-4CCF-836C-51A9537ED4B0}" destId="{D8CC335E-140E-134C-98E2-FD0259074046}" srcOrd="0" destOrd="0" presId="urn:microsoft.com/office/officeart/2005/8/layout/hierarchy1"/>
    <dgm:cxn modelId="{B2B4E0EB-4BDE-4164-AABD-157CBBD40507}" srcId="{D7648701-4838-4CCF-836C-51A9537ED4B0}" destId="{3BEBB8CF-0D04-4286-BB58-C483DCDB0031}" srcOrd="2" destOrd="0" parTransId="{EEB7441D-556A-4BBE-9390-6D1CF1E48831}" sibTransId="{10DBEDCA-785F-4B47-9BFE-C5C8702D55F0}"/>
    <dgm:cxn modelId="{81AD57FA-F48F-49AE-9E43-668D2BE26794}" srcId="{D7648701-4838-4CCF-836C-51A9537ED4B0}" destId="{2E8E2FA6-FB66-4680-81D1-8B595ADEACED}" srcOrd="1" destOrd="0" parTransId="{6E0C3BE6-0F9E-474A-BD09-FDEBEA93AEF2}" sibTransId="{68A7C1B4-D2A7-4E66-BD58-17EF6A7808A3}"/>
    <dgm:cxn modelId="{17546626-B78F-3B4C-AE35-85D7E38CC787}" type="presParOf" srcId="{D8CC335E-140E-134C-98E2-FD0259074046}" destId="{D31AEE6C-E139-D44B-9987-7EBB087917DF}" srcOrd="0" destOrd="0" presId="urn:microsoft.com/office/officeart/2005/8/layout/hierarchy1"/>
    <dgm:cxn modelId="{15B7D107-FDA6-CF4E-9BA6-9CC60508F002}" type="presParOf" srcId="{D31AEE6C-E139-D44B-9987-7EBB087917DF}" destId="{A92AF0C1-5554-7C4B-A6D9-7F07362FF769}" srcOrd="0" destOrd="0" presId="urn:microsoft.com/office/officeart/2005/8/layout/hierarchy1"/>
    <dgm:cxn modelId="{160EE3F5-FDFC-F54A-A4EC-88D0EDC14FDF}" type="presParOf" srcId="{A92AF0C1-5554-7C4B-A6D9-7F07362FF769}" destId="{69ED2701-A7EE-A743-B49F-C159AE0FC758}" srcOrd="0" destOrd="0" presId="urn:microsoft.com/office/officeart/2005/8/layout/hierarchy1"/>
    <dgm:cxn modelId="{2578ED9C-0E19-BE40-84BF-9024FE07E74A}" type="presParOf" srcId="{A92AF0C1-5554-7C4B-A6D9-7F07362FF769}" destId="{D19D5B21-833C-B84E-B8FD-01E43E8232B0}" srcOrd="1" destOrd="0" presId="urn:microsoft.com/office/officeart/2005/8/layout/hierarchy1"/>
    <dgm:cxn modelId="{A2D80E3E-30C1-7848-878F-62982B184FFB}" type="presParOf" srcId="{D31AEE6C-E139-D44B-9987-7EBB087917DF}" destId="{B4A4E516-7AC7-5646-8D92-3026ACA4B533}" srcOrd="1" destOrd="0" presId="urn:microsoft.com/office/officeart/2005/8/layout/hierarchy1"/>
    <dgm:cxn modelId="{8CF95CDD-0B1C-0240-B422-5A4D40F88D28}" type="presParOf" srcId="{D8CC335E-140E-134C-98E2-FD0259074046}" destId="{DE402CA5-901D-C243-A4FC-0778F64A6978}" srcOrd="1" destOrd="0" presId="urn:microsoft.com/office/officeart/2005/8/layout/hierarchy1"/>
    <dgm:cxn modelId="{D1D931CB-7DE7-9A43-9778-3CB25EB3779B}" type="presParOf" srcId="{DE402CA5-901D-C243-A4FC-0778F64A6978}" destId="{105F776C-CF50-704E-A83A-3501F56794CD}" srcOrd="0" destOrd="0" presId="urn:microsoft.com/office/officeart/2005/8/layout/hierarchy1"/>
    <dgm:cxn modelId="{2B1EDB39-136F-6B4D-8562-B6BD88DCC163}" type="presParOf" srcId="{105F776C-CF50-704E-A83A-3501F56794CD}" destId="{CE619624-E4BD-B142-A17F-28D91F78BA3D}" srcOrd="0" destOrd="0" presId="urn:microsoft.com/office/officeart/2005/8/layout/hierarchy1"/>
    <dgm:cxn modelId="{1E15A637-0C42-4C40-94CF-C059B93D6675}" type="presParOf" srcId="{105F776C-CF50-704E-A83A-3501F56794CD}" destId="{A5DF4C65-7AC1-8A4A-900C-9291C7796A9E}" srcOrd="1" destOrd="0" presId="urn:microsoft.com/office/officeart/2005/8/layout/hierarchy1"/>
    <dgm:cxn modelId="{D779B447-9F1D-C749-91B0-9163F0DC01CD}" type="presParOf" srcId="{DE402CA5-901D-C243-A4FC-0778F64A6978}" destId="{C6F827E9-AFC4-A24A-8DD8-244CD9F76239}" srcOrd="1" destOrd="0" presId="urn:microsoft.com/office/officeart/2005/8/layout/hierarchy1"/>
    <dgm:cxn modelId="{FD7DAF9A-05A9-6F4A-8591-70F5B8A8B07B}" type="presParOf" srcId="{D8CC335E-140E-134C-98E2-FD0259074046}" destId="{414183EA-22A0-6148-A0CA-653C3CDE9B40}" srcOrd="2" destOrd="0" presId="urn:microsoft.com/office/officeart/2005/8/layout/hierarchy1"/>
    <dgm:cxn modelId="{F97DB4DF-C299-9E46-B3A0-3039BE8D0283}" type="presParOf" srcId="{414183EA-22A0-6148-A0CA-653C3CDE9B40}" destId="{B3BBE52C-3304-0F4D-B9D7-D54C4C5D792B}" srcOrd="0" destOrd="0" presId="urn:microsoft.com/office/officeart/2005/8/layout/hierarchy1"/>
    <dgm:cxn modelId="{67A1AF10-3F1F-2B42-86A3-17FBB6EC87BC}" type="presParOf" srcId="{B3BBE52C-3304-0F4D-B9D7-D54C4C5D792B}" destId="{98CC9782-AE78-6145-A99F-92F74FD0FD5E}" srcOrd="0" destOrd="0" presId="urn:microsoft.com/office/officeart/2005/8/layout/hierarchy1"/>
    <dgm:cxn modelId="{AC022AAC-D297-364A-95C2-32FFC4195E6D}" type="presParOf" srcId="{B3BBE52C-3304-0F4D-B9D7-D54C4C5D792B}" destId="{EF404250-49BD-EC48-9881-6651FDE29ADF}" srcOrd="1" destOrd="0" presId="urn:microsoft.com/office/officeart/2005/8/layout/hierarchy1"/>
    <dgm:cxn modelId="{1E40591C-C3E4-8F40-9F71-99B2CD1F8CA4}" type="presParOf" srcId="{414183EA-22A0-6148-A0CA-653C3CDE9B40}" destId="{05C850F3-0D49-D445-8D15-1B207630C186}"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A87742E-0FA4-4144-B297-EAEBA2DFB94D}"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683D4BD7-1577-429E-837C-75AAD0CDAD85}">
      <dgm:prSet/>
      <dgm:spPr/>
      <dgm:t>
        <a:bodyPr/>
        <a:lstStyle/>
        <a:p>
          <a:r>
            <a:rPr lang="en-GB" b="1" i="0" dirty="0"/>
            <a:t>Multicultural Competence - </a:t>
          </a:r>
          <a:r>
            <a:rPr lang="en-GB" b="0" i="0" dirty="0"/>
            <a:t>The capacity to comprehend, value, and communicate with those who identify with cultures and/or belief systems other than your own.</a:t>
          </a:r>
          <a:endParaRPr lang="en-US" dirty="0"/>
        </a:p>
      </dgm:t>
    </dgm:pt>
    <dgm:pt modelId="{7067DF35-053E-49E7-B9FC-F93522BD491E}" type="parTrans" cxnId="{B9156884-592C-4345-A7B8-2FC6AF089C43}">
      <dgm:prSet/>
      <dgm:spPr/>
      <dgm:t>
        <a:bodyPr/>
        <a:lstStyle/>
        <a:p>
          <a:endParaRPr lang="en-US"/>
        </a:p>
      </dgm:t>
    </dgm:pt>
    <dgm:pt modelId="{B1B3152F-3B87-44A1-90E2-5384DE643888}" type="sibTrans" cxnId="{B9156884-592C-4345-A7B8-2FC6AF089C43}">
      <dgm:prSet/>
      <dgm:spPr/>
      <dgm:t>
        <a:bodyPr/>
        <a:lstStyle/>
        <a:p>
          <a:endParaRPr lang="en-US"/>
        </a:p>
      </dgm:t>
    </dgm:pt>
    <dgm:pt modelId="{7A894387-1CF0-4299-BB5F-69179343D39E}">
      <dgm:prSet/>
      <dgm:spPr/>
      <dgm:t>
        <a:bodyPr/>
        <a:lstStyle/>
        <a:p>
          <a:r>
            <a:rPr lang="en-GB" b="1" dirty="0"/>
            <a:t>Multicultural </a:t>
          </a:r>
          <a:r>
            <a:rPr lang="en-GB" b="1" i="0" dirty="0"/>
            <a:t>competency </a:t>
          </a:r>
          <a:r>
            <a:rPr lang="en-GB" b="0" i="0" dirty="0"/>
            <a:t>results in improved and efficient interpersonal communication, which can build relationships. In the end, connections play a significant role in what makes us human. </a:t>
          </a:r>
          <a:endParaRPr lang="en-US" dirty="0"/>
        </a:p>
      </dgm:t>
    </dgm:pt>
    <dgm:pt modelId="{5050184E-F225-4A72-AB34-FDD1781A275D}" type="parTrans" cxnId="{A871168E-E06A-4FE1-A915-267CC60EF9B2}">
      <dgm:prSet/>
      <dgm:spPr/>
      <dgm:t>
        <a:bodyPr/>
        <a:lstStyle/>
        <a:p>
          <a:endParaRPr lang="en-US"/>
        </a:p>
      </dgm:t>
    </dgm:pt>
    <dgm:pt modelId="{3849F77D-93FD-4F81-A572-728A58591C82}" type="sibTrans" cxnId="{A871168E-E06A-4FE1-A915-267CC60EF9B2}">
      <dgm:prSet/>
      <dgm:spPr/>
      <dgm:t>
        <a:bodyPr/>
        <a:lstStyle/>
        <a:p>
          <a:endParaRPr lang="en-US"/>
        </a:p>
      </dgm:t>
    </dgm:pt>
    <dgm:pt modelId="{51F48667-32AD-4505-83D2-BA9035B00B7D}">
      <dgm:prSet/>
      <dgm:spPr/>
      <dgm:t>
        <a:bodyPr/>
        <a:lstStyle/>
        <a:p>
          <a:r>
            <a:rPr lang="en-GB" b="0" i="0"/>
            <a:t>This definition makes it seem as though effective communication abilities would be sufficient. Yet being culturally competent calls for more than just effective communication.</a:t>
          </a:r>
          <a:endParaRPr lang="en-US"/>
        </a:p>
      </dgm:t>
    </dgm:pt>
    <dgm:pt modelId="{52C73CE1-5CC8-4245-873B-F216867D5C5C}" type="parTrans" cxnId="{F45AA729-BDF3-4743-832D-A2577F999111}">
      <dgm:prSet/>
      <dgm:spPr/>
      <dgm:t>
        <a:bodyPr/>
        <a:lstStyle/>
        <a:p>
          <a:endParaRPr lang="en-US"/>
        </a:p>
      </dgm:t>
    </dgm:pt>
    <dgm:pt modelId="{5CCFAF31-619E-40BB-9633-FB2311901496}" type="sibTrans" cxnId="{F45AA729-BDF3-4743-832D-A2577F999111}">
      <dgm:prSet/>
      <dgm:spPr/>
      <dgm:t>
        <a:bodyPr/>
        <a:lstStyle/>
        <a:p>
          <a:endParaRPr lang="en-US"/>
        </a:p>
      </dgm:t>
    </dgm:pt>
    <dgm:pt modelId="{B5C7218F-FBDA-3744-9A37-46057824E489}" type="pres">
      <dgm:prSet presAssocID="{7A87742E-0FA4-4144-B297-EAEBA2DFB94D}" presName="hierChild1" presStyleCnt="0">
        <dgm:presLayoutVars>
          <dgm:chPref val="1"/>
          <dgm:dir/>
          <dgm:animOne val="branch"/>
          <dgm:animLvl val="lvl"/>
          <dgm:resizeHandles/>
        </dgm:presLayoutVars>
      </dgm:prSet>
      <dgm:spPr/>
    </dgm:pt>
    <dgm:pt modelId="{66F3FBEA-AE83-B64C-9810-B766456F439F}" type="pres">
      <dgm:prSet presAssocID="{683D4BD7-1577-429E-837C-75AAD0CDAD85}" presName="hierRoot1" presStyleCnt="0"/>
      <dgm:spPr/>
    </dgm:pt>
    <dgm:pt modelId="{92DD3381-4E64-7B43-A2EB-A7B5B0474C1A}" type="pres">
      <dgm:prSet presAssocID="{683D4BD7-1577-429E-837C-75AAD0CDAD85}" presName="composite" presStyleCnt="0"/>
      <dgm:spPr/>
    </dgm:pt>
    <dgm:pt modelId="{5A172C05-B00E-D04A-ACBE-FDAE3A7F0058}" type="pres">
      <dgm:prSet presAssocID="{683D4BD7-1577-429E-837C-75AAD0CDAD85}" presName="background" presStyleLbl="node0" presStyleIdx="0" presStyleCnt="3"/>
      <dgm:spPr/>
    </dgm:pt>
    <dgm:pt modelId="{B93C42BF-DF31-E24B-8B3A-F72C3ABA6BD1}" type="pres">
      <dgm:prSet presAssocID="{683D4BD7-1577-429E-837C-75AAD0CDAD85}" presName="text" presStyleLbl="fgAcc0" presStyleIdx="0" presStyleCnt="3">
        <dgm:presLayoutVars>
          <dgm:chPref val="3"/>
        </dgm:presLayoutVars>
      </dgm:prSet>
      <dgm:spPr/>
    </dgm:pt>
    <dgm:pt modelId="{4C22B677-156C-EE4F-BF43-3DA435396D24}" type="pres">
      <dgm:prSet presAssocID="{683D4BD7-1577-429E-837C-75AAD0CDAD85}" presName="hierChild2" presStyleCnt="0"/>
      <dgm:spPr/>
    </dgm:pt>
    <dgm:pt modelId="{4532E20A-C49F-D649-8C97-B9FC7243B87C}" type="pres">
      <dgm:prSet presAssocID="{7A894387-1CF0-4299-BB5F-69179343D39E}" presName="hierRoot1" presStyleCnt="0"/>
      <dgm:spPr/>
    </dgm:pt>
    <dgm:pt modelId="{ED3DBD3D-357D-C044-A7F8-3DE28AE59FB4}" type="pres">
      <dgm:prSet presAssocID="{7A894387-1CF0-4299-BB5F-69179343D39E}" presName="composite" presStyleCnt="0"/>
      <dgm:spPr/>
    </dgm:pt>
    <dgm:pt modelId="{FB21024E-FD1E-9446-925A-E46ED79606E4}" type="pres">
      <dgm:prSet presAssocID="{7A894387-1CF0-4299-BB5F-69179343D39E}" presName="background" presStyleLbl="node0" presStyleIdx="1" presStyleCnt="3"/>
      <dgm:spPr/>
    </dgm:pt>
    <dgm:pt modelId="{0BEC85DA-E90F-2448-8D23-D24A4BE51764}" type="pres">
      <dgm:prSet presAssocID="{7A894387-1CF0-4299-BB5F-69179343D39E}" presName="text" presStyleLbl="fgAcc0" presStyleIdx="1" presStyleCnt="3">
        <dgm:presLayoutVars>
          <dgm:chPref val="3"/>
        </dgm:presLayoutVars>
      </dgm:prSet>
      <dgm:spPr/>
    </dgm:pt>
    <dgm:pt modelId="{5A6689C8-B147-AC49-AD13-A542B81C92FC}" type="pres">
      <dgm:prSet presAssocID="{7A894387-1CF0-4299-BB5F-69179343D39E}" presName="hierChild2" presStyleCnt="0"/>
      <dgm:spPr/>
    </dgm:pt>
    <dgm:pt modelId="{F5DA2726-C562-AA4A-BC78-ADE95DD52CD2}" type="pres">
      <dgm:prSet presAssocID="{51F48667-32AD-4505-83D2-BA9035B00B7D}" presName="hierRoot1" presStyleCnt="0"/>
      <dgm:spPr/>
    </dgm:pt>
    <dgm:pt modelId="{B2DC303F-43EC-5D45-9F13-6E81FE9D53EC}" type="pres">
      <dgm:prSet presAssocID="{51F48667-32AD-4505-83D2-BA9035B00B7D}" presName="composite" presStyleCnt="0"/>
      <dgm:spPr/>
    </dgm:pt>
    <dgm:pt modelId="{9B3B84B8-95E4-9E4C-9A99-723767A146F0}" type="pres">
      <dgm:prSet presAssocID="{51F48667-32AD-4505-83D2-BA9035B00B7D}" presName="background" presStyleLbl="node0" presStyleIdx="2" presStyleCnt="3"/>
      <dgm:spPr/>
    </dgm:pt>
    <dgm:pt modelId="{993469E0-FF97-9D41-8ECA-8B47072FC521}" type="pres">
      <dgm:prSet presAssocID="{51F48667-32AD-4505-83D2-BA9035B00B7D}" presName="text" presStyleLbl="fgAcc0" presStyleIdx="2" presStyleCnt="3">
        <dgm:presLayoutVars>
          <dgm:chPref val="3"/>
        </dgm:presLayoutVars>
      </dgm:prSet>
      <dgm:spPr/>
    </dgm:pt>
    <dgm:pt modelId="{C2E8BA82-7C8B-B04F-AA0B-BF4F20D640DB}" type="pres">
      <dgm:prSet presAssocID="{51F48667-32AD-4505-83D2-BA9035B00B7D}" presName="hierChild2" presStyleCnt="0"/>
      <dgm:spPr/>
    </dgm:pt>
  </dgm:ptLst>
  <dgm:cxnLst>
    <dgm:cxn modelId="{6BEB7305-C0B8-D84B-BF13-06DAFC78A7B3}" type="presOf" srcId="{683D4BD7-1577-429E-837C-75AAD0CDAD85}" destId="{B93C42BF-DF31-E24B-8B3A-F72C3ABA6BD1}" srcOrd="0" destOrd="0" presId="urn:microsoft.com/office/officeart/2005/8/layout/hierarchy1"/>
    <dgm:cxn modelId="{F45AA729-BDF3-4743-832D-A2577F999111}" srcId="{7A87742E-0FA4-4144-B297-EAEBA2DFB94D}" destId="{51F48667-32AD-4505-83D2-BA9035B00B7D}" srcOrd="2" destOrd="0" parTransId="{52C73CE1-5CC8-4245-873B-F216867D5C5C}" sibTransId="{5CCFAF31-619E-40BB-9633-FB2311901496}"/>
    <dgm:cxn modelId="{E3AEF240-0845-5E4C-9DF6-36424593A8D0}" type="presOf" srcId="{7A87742E-0FA4-4144-B297-EAEBA2DFB94D}" destId="{B5C7218F-FBDA-3744-9A37-46057824E489}" srcOrd="0" destOrd="0" presId="urn:microsoft.com/office/officeart/2005/8/layout/hierarchy1"/>
    <dgm:cxn modelId="{B2083657-B544-0A48-8E28-0D418C8498BD}" type="presOf" srcId="{51F48667-32AD-4505-83D2-BA9035B00B7D}" destId="{993469E0-FF97-9D41-8ECA-8B47072FC521}" srcOrd="0" destOrd="0" presId="urn:microsoft.com/office/officeart/2005/8/layout/hierarchy1"/>
    <dgm:cxn modelId="{B9156884-592C-4345-A7B8-2FC6AF089C43}" srcId="{7A87742E-0FA4-4144-B297-EAEBA2DFB94D}" destId="{683D4BD7-1577-429E-837C-75AAD0CDAD85}" srcOrd="0" destOrd="0" parTransId="{7067DF35-053E-49E7-B9FC-F93522BD491E}" sibTransId="{B1B3152F-3B87-44A1-90E2-5384DE643888}"/>
    <dgm:cxn modelId="{A871168E-E06A-4FE1-A915-267CC60EF9B2}" srcId="{7A87742E-0FA4-4144-B297-EAEBA2DFB94D}" destId="{7A894387-1CF0-4299-BB5F-69179343D39E}" srcOrd="1" destOrd="0" parTransId="{5050184E-F225-4A72-AB34-FDD1781A275D}" sibTransId="{3849F77D-93FD-4F81-A572-728A58591C82}"/>
    <dgm:cxn modelId="{1171ABFE-99EB-6847-8C77-69A07424881A}" type="presOf" srcId="{7A894387-1CF0-4299-BB5F-69179343D39E}" destId="{0BEC85DA-E90F-2448-8D23-D24A4BE51764}" srcOrd="0" destOrd="0" presId="urn:microsoft.com/office/officeart/2005/8/layout/hierarchy1"/>
    <dgm:cxn modelId="{7E123491-DC05-924D-A947-0E5A9B8FA211}" type="presParOf" srcId="{B5C7218F-FBDA-3744-9A37-46057824E489}" destId="{66F3FBEA-AE83-B64C-9810-B766456F439F}" srcOrd="0" destOrd="0" presId="urn:microsoft.com/office/officeart/2005/8/layout/hierarchy1"/>
    <dgm:cxn modelId="{5E26301B-ECA8-C849-A2EE-E424A582B1C8}" type="presParOf" srcId="{66F3FBEA-AE83-B64C-9810-B766456F439F}" destId="{92DD3381-4E64-7B43-A2EB-A7B5B0474C1A}" srcOrd="0" destOrd="0" presId="urn:microsoft.com/office/officeart/2005/8/layout/hierarchy1"/>
    <dgm:cxn modelId="{36D245FA-C030-7948-B1DD-D9BA55C91EE4}" type="presParOf" srcId="{92DD3381-4E64-7B43-A2EB-A7B5B0474C1A}" destId="{5A172C05-B00E-D04A-ACBE-FDAE3A7F0058}" srcOrd="0" destOrd="0" presId="urn:microsoft.com/office/officeart/2005/8/layout/hierarchy1"/>
    <dgm:cxn modelId="{9EA1ABCE-A28C-2447-8D5B-B66083B53429}" type="presParOf" srcId="{92DD3381-4E64-7B43-A2EB-A7B5B0474C1A}" destId="{B93C42BF-DF31-E24B-8B3A-F72C3ABA6BD1}" srcOrd="1" destOrd="0" presId="urn:microsoft.com/office/officeart/2005/8/layout/hierarchy1"/>
    <dgm:cxn modelId="{CF85DEB9-665F-F64C-9D43-775F90667D0B}" type="presParOf" srcId="{66F3FBEA-AE83-B64C-9810-B766456F439F}" destId="{4C22B677-156C-EE4F-BF43-3DA435396D24}" srcOrd="1" destOrd="0" presId="urn:microsoft.com/office/officeart/2005/8/layout/hierarchy1"/>
    <dgm:cxn modelId="{051F2386-A6BF-3B4E-B0DD-6B5811D28C19}" type="presParOf" srcId="{B5C7218F-FBDA-3744-9A37-46057824E489}" destId="{4532E20A-C49F-D649-8C97-B9FC7243B87C}" srcOrd="1" destOrd="0" presId="urn:microsoft.com/office/officeart/2005/8/layout/hierarchy1"/>
    <dgm:cxn modelId="{70C818DE-656C-8B4D-9FD1-5A0BC009FFE4}" type="presParOf" srcId="{4532E20A-C49F-D649-8C97-B9FC7243B87C}" destId="{ED3DBD3D-357D-C044-A7F8-3DE28AE59FB4}" srcOrd="0" destOrd="0" presId="urn:microsoft.com/office/officeart/2005/8/layout/hierarchy1"/>
    <dgm:cxn modelId="{14C46FFF-5B1F-7045-A25D-CDED6530F764}" type="presParOf" srcId="{ED3DBD3D-357D-C044-A7F8-3DE28AE59FB4}" destId="{FB21024E-FD1E-9446-925A-E46ED79606E4}" srcOrd="0" destOrd="0" presId="urn:microsoft.com/office/officeart/2005/8/layout/hierarchy1"/>
    <dgm:cxn modelId="{CEF3F626-2F90-B548-99CD-DB7CD13848A9}" type="presParOf" srcId="{ED3DBD3D-357D-C044-A7F8-3DE28AE59FB4}" destId="{0BEC85DA-E90F-2448-8D23-D24A4BE51764}" srcOrd="1" destOrd="0" presId="urn:microsoft.com/office/officeart/2005/8/layout/hierarchy1"/>
    <dgm:cxn modelId="{9CDCA01C-3D2A-CB43-BAD3-2C3B27F1DBC8}" type="presParOf" srcId="{4532E20A-C49F-D649-8C97-B9FC7243B87C}" destId="{5A6689C8-B147-AC49-AD13-A542B81C92FC}" srcOrd="1" destOrd="0" presId="urn:microsoft.com/office/officeart/2005/8/layout/hierarchy1"/>
    <dgm:cxn modelId="{D7610757-503A-064E-8F76-5F7E11C71919}" type="presParOf" srcId="{B5C7218F-FBDA-3744-9A37-46057824E489}" destId="{F5DA2726-C562-AA4A-BC78-ADE95DD52CD2}" srcOrd="2" destOrd="0" presId="urn:microsoft.com/office/officeart/2005/8/layout/hierarchy1"/>
    <dgm:cxn modelId="{DFA6CE66-F8AD-3746-AD43-7C7D6874CD1F}" type="presParOf" srcId="{F5DA2726-C562-AA4A-BC78-ADE95DD52CD2}" destId="{B2DC303F-43EC-5D45-9F13-6E81FE9D53EC}" srcOrd="0" destOrd="0" presId="urn:microsoft.com/office/officeart/2005/8/layout/hierarchy1"/>
    <dgm:cxn modelId="{2668A6D4-12CE-7943-BAF3-F1FB3772797A}" type="presParOf" srcId="{B2DC303F-43EC-5D45-9F13-6E81FE9D53EC}" destId="{9B3B84B8-95E4-9E4C-9A99-723767A146F0}" srcOrd="0" destOrd="0" presId="urn:microsoft.com/office/officeart/2005/8/layout/hierarchy1"/>
    <dgm:cxn modelId="{8319541B-00B8-F046-AFD7-7F3A89661A0A}" type="presParOf" srcId="{B2DC303F-43EC-5D45-9F13-6E81FE9D53EC}" destId="{993469E0-FF97-9D41-8ECA-8B47072FC521}" srcOrd="1" destOrd="0" presId="urn:microsoft.com/office/officeart/2005/8/layout/hierarchy1"/>
    <dgm:cxn modelId="{E96FC918-94B4-124D-A594-E66A77E5B18D}" type="presParOf" srcId="{F5DA2726-C562-AA4A-BC78-ADE95DD52CD2}" destId="{C2E8BA82-7C8B-B04F-AA0B-BF4F20D640DB}"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C8A4A33-D0EA-5945-B509-943DD56060DE}" type="doc">
      <dgm:prSet loTypeId="urn:microsoft.com/office/officeart/2005/8/layout/default" loCatId="list" qsTypeId="urn:microsoft.com/office/officeart/2005/8/quickstyle/simple1" qsCatId="simple" csTypeId="urn:microsoft.com/office/officeart/2005/8/colors/colorful4" csCatId="colorful" phldr="1"/>
      <dgm:spPr/>
      <dgm:t>
        <a:bodyPr/>
        <a:lstStyle/>
        <a:p>
          <a:endParaRPr lang="en-GB"/>
        </a:p>
      </dgm:t>
    </dgm:pt>
    <dgm:pt modelId="{50A339DD-7DC8-AF42-B4A3-E349CB1084D1}">
      <dgm:prSet/>
      <dgm:spPr/>
      <dgm:t>
        <a:bodyPr/>
        <a:lstStyle/>
        <a:p>
          <a:r>
            <a:rPr lang="en-GB" dirty="0"/>
            <a:t>The culture wheel is one tool for understanding and examining culture. As we all know, a variety of elements contribute to who we are and influence our everyday actions and behaviour. The cultural wheel may be a useful tool for understanding how other people affect ourselves. </a:t>
          </a:r>
        </a:p>
      </dgm:t>
    </dgm:pt>
    <dgm:pt modelId="{8CF66C65-ED4F-CD48-866B-CA460F2BFFBD}" type="parTrans" cxnId="{D392CCD5-F737-6841-9F45-208E91B96096}">
      <dgm:prSet/>
      <dgm:spPr/>
      <dgm:t>
        <a:bodyPr/>
        <a:lstStyle/>
        <a:p>
          <a:endParaRPr lang="en-GB"/>
        </a:p>
      </dgm:t>
    </dgm:pt>
    <dgm:pt modelId="{9813F89F-94C9-124C-8028-5BEC399854F6}" type="sibTrans" cxnId="{D392CCD5-F737-6841-9F45-208E91B96096}">
      <dgm:prSet/>
      <dgm:spPr/>
      <dgm:t>
        <a:bodyPr/>
        <a:lstStyle/>
        <a:p>
          <a:endParaRPr lang="en-GB"/>
        </a:p>
      </dgm:t>
    </dgm:pt>
    <dgm:pt modelId="{7EE9A52D-6875-C549-A579-BDCC0320D887}">
      <dgm:prSet/>
      <dgm:spPr/>
      <dgm:t>
        <a:bodyPr/>
        <a:lstStyle/>
        <a:p>
          <a:r>
            <a:rPr lang="en-GB" dirty="0"/>
            <a:t>The various facets of cultural variety that go into creating who we are are represented on the culture wheel. These are a few illustrations of how certain demographics may shape your culture and perspective. This can ultimately aid in defining our cultural identities. </a:t>
          </a:r>
        </a:p>
      </dgm:t>
    </dgm:pt>
    <dgm:pt modelId="{B4F351B0-25A0-3D4C-8980-D2318A19F736}" type="parTrans" cxnId="{733FA2EE-C9AB-7948-8325-A7C534C4243B}">
      <dgm:prSet/>
      <dgm:spPr/>
      <dgm:t>
        <a:bodyPr/>
        <a:lstStyle/>
        <a:p>
          <a:endParaRPr lang="en-GB"/>
        </a:p>
      </dgm:t>
    </dgm:pt>
    <dgm:pt modelId="{DAB00515-CBE0-4D40-B2FB-1623282826C0}" type="sibTrans" cxnId="{733FA2EE-C9AB-7948-8325-A7C534C4243B}">
      <dgm:prSet/>
      <dgm:spPr/>
      <dgm:t>
        <a:bodyPr/>
        <a:lstStyle/>
        <a:p>
          <a:endParaRPr lang="en-GB"/>
        </a:p>
      </dgm:t>
    </dgm:pt>
    <dgm:pt modelId="{4E3370F0-22DC-B44F-A007-2D8AC9855ED1}">
      <dgm:prSet/>
      <dgm:spPr/>
      <dgm:t>
        <a:bodyPr/>
        <a:lstStyle/>
        <a:p>
          <a:r>
            <a:rPr lang="en-GB"/>
            <a:t>Also, it can support who we are. We need to respect and comprehend people from all cultures if we want to be culturally competent. </a:t>
          </a:r>
          <a:endParaRPr lang="en-GB" dirty="0"/>
        </a:p>
      </dgm:t>
    </dgm:pt>
    <dgm:pt modelId="{950F291D-5AD6-DA4D-903E-DA59284EC52A}" type="parTrans" cxnId="{5A289A17-036D-C541-A2F9-C53DAF5BCCA7}">
      <dgm:prSet/>
      <dgm:spPr/>
      <dgm:t>
        <a:bodyPr/>
        <a:lstStyle/>
        <a:p>
          <a:endParaRPr lang="en-GB"/>
        </a:p>
      </dgm:t>
    </dgm:pt>
    <dgm:pt modelId="{B9B83D52-0BC0-6A48-BD2C-5BCFBD25E67D}" type="sibTrans" cxnId="{5A289A17-036D-C541-A2F9-C53DAF5BCCA7}">
      <dgm:prSet/>
      <dgm:spPr/>
      <dgm:t>
        <a:bodyPr/>
        <a:lstStyle/>
        <a:p>
          <a:endParaRPr lang="en-GB"/>
        </a:p>
      </dgm:t>
    </dgm:pt>
    <dgm:pt modelId="{0245D5A9-2CD8-5043-A181-98C014F195AC}" type="pres">
      <dgm:prSet presAssocID="{0C8A4A33-D0EA-5945-B509-943DD56060DE}" presName="diagram" presStyleCnt="0">
        <dgm:presLayoutVars>
          <dgm:dir/>
          <dgm:resizeHandles val="exact"/>
        </dgm:presLayoutVars>
      </dgm:prSet>
      <dgm:spPr/>
    </dgm:pt>
    <dgm:pt modelId="{88865C38-0EB6-B84C-946B-9760669A9815}" type="pres">
      <dgm:prSet presAssocID="{50A339DD-7DC8-AF42-B4A3-E349CB1084D1}" presName="node" presStyleLbl="node1" presStyleIdx="0" presStyleCnt="3">
        <dgm:presLayoutVars>
          <dgm:bulletEnabled val="1"/>
        </dgm:presLayoutVars>
      </dgm:prSet>
      <dgm:spPr/>
    </dgm:pt>
    <dgm:pt modelId="{27BA6D2F-C1EC-8649-A43A-E4EF220D5643}" type="pres">
      <dgm:prSet presAssocID="{9813F89F-94C9-124C-8028-5BEC399854F6}" presName="sibTrans" presStyleCnt="0"/>
      <dgm:spPr/>
    </dgm:pt>
    <dgm:pt modelId="{D259A9F5-6D4B-3F4C-A346-7B505E4D496D}" type="pres">
      <dgm:prSet presAssocID="{7EE9A52D-6875-C549-A579-BDCC0320D887}" presName="node" presStyleLbl="node1" presStyleIdx="1" presStyleCnt="3">
        <dgm:presLayoutVars>
          <dgm:bulletEnabled val="1"/>
        </dgm:presLayoutVars>
      </dgm:prSet>
      <dgm:spPr/>
    </dgm:pt>
    <dgm:pt modelId="{AD08EABB-E454-064F-BC1B-24D70641F82F}" type="pres">
      <dgm:prSet presAssocID="{DAB00515-CBE0-4D40-B2FB-1623282826C0}" presName="sibTrans" presStyleCnt="0"/>
      <dgm:spPr/>
    </dgm:pt>
    <dgm:pt modelId="{7B905C9D-6ECC-984E-BCC5-C66382DADC2C}" type="pres">
      <dgm:prSet presAssocID="{4E3370F0-22DC-B44F-A007-2D8AC9855ED1}" presName="node" presStyleLbl="node1" presStyleIdx="2" presStyleCnt="3">
        <dgm:presLayoutVars>
          <dgm:bulletEnabled val="1"/>
        </dgm:presLayoutVars>
      </dgm:prSet>
      <dgm:spPr/>
    </dgm:pt>
  </dgm:ptLst>
  <dgm:cxnLst>
    <dgm:cxn modelId="{5A289A17-036D-C541-A2F9-C53DAF5BCCA7}" srcId="{0C8A4A33-D0EA-5945-B509-943DD56060DE}" destId="{4E3370F0-22DC-B44F-A007-2D8AC9855ED1}" srcOrd="2" destOrd="0" parTransId="{950F291D-5AD6-DA4D-903E-DA59284EC52A}" sibTransId="{B9B83D52-0BC0-6A48-BD2C-5BCFBD25E67D}"/>
    <dgm:cxn modelId="{5DBD822F-F83C-A94E-86C0-B069002EBBB6}" type="presOf" srcId="{0C8A4A33-D0EA-5945-B509-943DD56060DE}" destId="{0245D5A9-2CD8-5043-A181-98C014F195AC}" srcOrd="0" destOrd="0" presId="urn:microsoft.com/office/officeart/2005/8/layout/default"/>
    <dgm:cxn modelId="{53D70C65-C9FC-EB4F-B39E-A732F6E1F43B}" type="presOf" srcId="{4E3370F0-22DC-B44F-A007-2D8AC9855ED1}" destId="{7B905C9D-6ECC-984E-BCC5-C66382DADC2C}" srcOrd="0" destOrd="0" presId="urn:microsoft.com/office/officeart/2005/8/layout/default"/>
    <dgm:cxn modelId="{3ACFE484-80D0-5346-A75C-CDB782A41EFB}" type="presOf" srcId="{50A339DD-7DC8-AF42-B4A3-E349CB1084D1}" destId="{88865C38-0EB6-B84C-946B-9760669A9815}" srcOrd="0" destOrd="0" presId="urn:microsoft.com/office/officeart/2005/8/layout/default"/>
    <dgm:cxn modelId="{911969D1-65AD-D74C-AF72-194D98C4EFAB}" type="presOf" srcId="{7EE9A52D-6875-C549-A579-BDCC0320D887}" destId="{D259A9F5-6D4B-3F4C-A346-7B505E4D496D}" srcOrd="0" destOrd="0" presId="urn:microsoft.com/office/officeart/2005/8/layout/default"/>
    <dgm:cxn modelId="{D392CCD5-F737-6841-9F45-208E91B96096}" srcId="{0C8A4A33-D0EA-5945-B509-943DD56060DE}" destId="{50A339DD-7DC8-AF42-B4A3-E349CB1084D1}" srcOrd="0" destOrd="0" parTransId="{8CF66C65-ED4F-CD48-866B-CA460F2BFFBD}" sibTransId="{9813F89F-94C9-124C-8028-5BEC399854F6}"/>
    <dgm:cxn modelId="{733FA2EE-C9AB-7948-8325-A7C534C4243B}" srcId="{0C8A4A33-D0EA-5945-B509-943DD56060DE}" destId="{7EE9A52D-6875-C549-A579-BDCC0320D887}" srcOrd="1" destOrd="0" parTransId="{B4F351B0-25A0-3D4C-8980-D2318A19F736}" sibTransId="{DAB00515-CBE0-4D40-B2FB-1623282826C0}"/>
    <dgm:cxn modelId="{13F41829-62D9-6749-B3B3-74A82074C8E9}" type="presParOf" srcId="{0245D5A9-2CD8-5043-A181-98C014F195AC}" destId="{88865C38-0EB6-B84C-946B-9760669A9815}" srcOrd="0" destOrd="0" presId="urn:microsoft.com/office/officeart/2005/8/layout/default"/>
    <dgm:cxn modelId="{EF448D98-6369-C647-BBD0-EEFFEFAF08D0}" type="presParOf" srcId="{0245D5A9-2CD8-5043-A181-98C014F195AC}" destId="{27BA6D2F-C1EC-8649-A43A-E4EF220D5643}" srcOrd="1" destOrd="0" presId="urn:microsoft.com/office/officeart/2005/8/layout/default"/>
    <dgm:cxn modelId="{069F6300-068A-A149-84FA-740164B83591}" type="presParOf" srcId="{0245D5A9-2CD8-5043-A181-98C014F195AC}" destId="{D259A9F5-6D4B-3F4C-A346-7B505E4D496D}" srcOrd="2" destOrd="0" presId="urn:microsoft.com/office/officeart/2005/8/layout/default"/>
    <dgm:cxn modelId="{BBDA3ECC-E11D-934E-8141-E8FA5DFF2CC1}" type="presParOf" srcId="{0245D5A9-2CD8-5043-A181-98C014F195AC}" destId="{AD08EABB-E454-064F-BC1B-24D70641F82F}" srcOrd="3" destOrd="0" presId="urn:microsoft.com/office/officeart/2005/8/layout/default"/>
    <dgm:cxn modelId="{6953F806-5A57-E242-8A9C-A84164144D05}" type="presParOf" srcId="{0245D5A9-2CD8-5043-A181-98C014F195AC}" destId="{7B905C9D-6ECC-984E-BCC5-C66382DADC2C}"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DF77684-C14D-466F-A075-0B5ACAE7D0FA}" type="doc">
      <dgm:prSet loTypeId="urn:microsoft.com/office/officeart/2005/8/layout/chart3" loCatId="cycle" qsTypeId="urn:microsoft.com/office/officeart/2005/8/quickstyle/simple1" qsCatId="simple" csTypeId="urn:microsoft.com/office/officeart/2005/8/colors/colorful1" csCatId="colorful" phldr="1"/>
      <dgm:spPr/>
      <dgm:t>
        <a:bodyPr/>
        <a:lstStyle/>
        <a:p>
          <a:endParaRPr lang="en-US"/>
        </a:p>
      </dgm:t>
    </dgm:pt>
    <dgm:pt modelId="{65C3EAC0-1950-4AB0-8212-5D247D88F0FA}">
      <dgm:prSet/>
      <dgm:spPr/>
      <dgm:t>
        <a:bodyPr/>
        <a:lstStyle/>
        <a:p>
          <a:r>
            <a:rPr lang="en-GB" b="0" i="0" dirty="0"/>
            <a:t>Gender</a:t>
          </a:r>
          <a:endParaRPr lang="en-US" dirty="0"/>
        </a:p>
      </dgm:t>
    </dgm:pt>
    <dgm:pt modelId="{19C5D414-49EA-4AEE-95DF-EE1C89A00431}" type="parTrans" cxnId="{9B4389B0-4974-4A2C-BA48-F091F8EF269E}">
      <dgm:prSet/>
      <dgm:spPr/>
      <dgm:t>
        <a:bodyPr/>
        <a:lstStyle/>
        <a:p>
          <a:endParaRPr lang="en-US"/>
        </a:p>
      </dgm:t>
    </dgm:pt>
    <dgm:pt modelId="{6A7CAD19-B3DE-4019-A9D1-E5F974F23A6A}" type="sibTrans" cxnId="{9B4389B0-4974-4A2C-BA48-F091F8EF269E}">
      <dgm:prSet/>
      <dgm:spPr/>
      <dgm:t>
        <a:bodyPr/>
        <a:lstStyle/>
        <a:p>
          <a:endParaRPr lang="en-US"/>
        </a:p>
      </dgm:t>
    </dgm:pt>
    <dgm:pt modelId="{47C629DA-3018-4634-976B-FC9F07FF61C0}">
      <dgm:prSet/>
      <dgm:spPr/>
      <dgm:t>
        <a:bodyPr/>
        <a:lstStyle/>
        <a:p>
          <a:r>
            <a:rPr lang="en-GB" b="0" i="0"/>
            <a:t>Personality </a:t>
          </a:r>
          <a:endParaRPr lang="en-US"/>
        </a:p>
      </dgm:t>
    </dgm:pt>
    <dgm:pt modelId="{89DFF739-1BF9-4248-8AAC-5BC10F29E0EF}" type="parTrans" cxnId="{36AA99E3-7167-4AF6-89CC-C29C9D09B8C7}">
      <dgm:prSet/>
      <dgm:spPr/>
      <dgm:t>
        <a:bodyPr/>
        <a:lstStyle/>
        <a:p>
          <a:endParaRPr lang="en-US"/>
        </a:p>
      </dgm:t>
    </dgm:pt>
    <dgm:pt modelId="{9BE97249-D40D-46CC-9904-6CD22D9C75B1}" type="sibTrans" cxnId="{36AA99E3-7167-4AF6-89CC-C29C9D09B8C7}">
      <dgm:prSet/>
      <dgm:spPr/>
      <dgm:t>
        <a:bodyPr/>
        <a:lstStyle/>
        <a:p>
          <a:endParaRPr lang="en-US"/>
        </a:p>
      </dgm:t>
    </dgm:pt>
    <dgm:pt modelId="{33D00F83-3988-4C4D-8D61-09B684D39235}">
      <dgm:prSet/>
      <dgm:spPr/>
      <dgm:t>
        <a:bodyPr/>
        <a:lstStyle/>
        <a:p>
          <a:r>
            <a:rPr lang="en-GB" b="0" i="0" dirty="0"/>
            <a:t>Religion</a:t>
          </a:r>
          <a:endParaRPr lang="en-US" dirty="0"/>
        </a:p>
      </dgm:t>
    </dgm:pt>
    <dgm:pt modelId="{C6657B4B-4476-4D12-A09A-3F39290A97A9}" type="parTrans" cxnId="{EA28C259-03A0-4A8E-812C-F52345DD0FAD}">
      <dgm:prSet/>
      <dgm:spPr/>
      <dgm:t>
        <a:bodyPr/>
        <a:lstStyle/>
        <a:p>
          <a:endParaRPr lang="en-US"/>
        </a:p>
      </dgm:t>
    </dgm:pt>
    <dgm:pt modelId="{16132B58-3FD6-4900-8C59-7CF830FA0B03}" type="sibTrans" cxnId="{EA28C259-03A0-4A8E-812C-F52345DD0FAD}">
      <dgm:prSet/>
      <dgm:spPr/>
      <dgm:t>
        <a:bodyPr/>
        <a:lstStyle/>
        <a:p>
          <a:endParaRPr lang="en-US"/>
        </a:p>
      </dgm:t>
    </dgm:pt>
    <dgm:pt modelId="{95C634C8-58BB-474A-84FF-E9898E071976}">
      <dgm:prSet/>
      <dgm:spPr/>
      <dgm:t>
        <a:bodyPr/>
        <a:lstStyle/>
        <a:p>
          <a:r>
            <a:rPr lang="en-GB" b="0" i="0" dirty="0"/>
            <a:t>Ethnicity</a:t>
          </a:r>
          <a:endParaRPr lang="en-US" dirty="0"/>
        </a:p>
      </dgm:t>
    </dgm:pt>
    <dgm:pt modelId="{9435AA33-32D8-4D7B-9545-023E297A4BD8}" type="sibTrans" cxnId="{1D5BAC08-061F-436C-A3D6-6781E75D9B22}">
      <dgm:prSet/>
      <dgm:spPr/>
      <dgm:t>
        <a:bodyPr/>
        <a:lstStyle/>
        <a:p>
          <a:endParaRPr lang="en-US"/>
        </a:p>
      </dgm:t>
    </dgm:pt>
    <dgm:pt modelId="{8E8E0D04-E6D1-41A6-81CC-F5268E9E1D49}" type="parTrans" cxnId="{1D5BAC08-061F-436C-A3D6-6781E75D9B22}">
      <dgm:prSet/>
      <dgm:spPr/>
      <dgm:t>
        <a:bodyPr/>
        <a:lstStyle/>
        <a:p>
          <a:endParaRPr lang="en-US"/>
        </a:p>
      </dgm:t>
    </dgm:pt>
    <dgm:pt modelId="{AD08B7DB-3221-7E45-AD9F-D2C93A50D596}">
      <dgm:prSet/>
      <dgm:spPr/>
      <dgm:t>
        <a:bodyPr/>
        <a:lstStyle/>
        <a:p>
          <a:r>
            <a:rPr lang="en-GB" b="0" i="0" dirty="0"/>
            <a:t>Race</a:t>
          </a:r>
          <a:endParaRPr lang="en-US" dirty="0"/>
        </a:p>
      </dgm:t>
    </dgm:pt>
    <dgm:pt modelId="{207C7B1B-55F2-D64B-8520-414AB2E770A0}" type="parTrans" cxnId="{0444D829-5A34-6C46-8C83-BDEAC5D75A43}">
      <dgm:prSet/>
      <dgm:spPr/>
      <dgm:t>
        <a:bodyPr/>
        <a:lstStyle/>
        <a:p>
          <a:endParaRPr lang="en-GB"/>
        </a:p>
      </dgm:t>
    </dgm:pt>
    <dgm:pt modelId="{66DB1800-386B-EC4A-AD9E-F5C6F089F116}" type="sibTrans" cxnId="{0444D829-5A34-6C46-8C83-BDEAC5D75A43}">
      <dgm:prSet/>
      <dgm:spPr/>
      <dgm:t>
        <a:bodyPr/>
        <a:lstStyle/>
        <a:p>
          <a:endParaRPr lang="en-GB"/>
        </a:p>
      </dgm:t>
    </dgm:pt>
    <dgm:pt modelId="{D0DE6A44-4995-4F4F-B8B1-17CB37FAEBA6}">
      <dgm:prSet/>
      <dgm:spPr/>
      <dgm:t>
        <a:bodyPr/>
        <a:lstStyle/>
        <a:p>
          <a:r>
            <a:rPr lang="en-GB" b="0" i="0" dirty="0"/>
            <a:t>Sexual Orientation</a:t>
          </a:r>
          <a:endParaRPr lang="en-US" dirty="0"/>
        </a:p>
      </dgm:t>
    </dgm:pt>
    <dgm:pt modelId="{33D68995-1C51-1744-A5A4-698502F722CF}" type="parTrans" cxnId="{70FB7509-589F-584E-9FCD-D3F7BB6F7AD0}">
      <dgm:prSet/>
      <dgm:spPr/>
      <dgm:t>
        <a:bodyPr/>
        <a:lstStyle/>
        <a:p>
          <a:endParaRPr lang="en-GB"/>
        </a:p>
      </dgm:t>
    </dgm:pt>
    <dgm:pt modelId="{9A19AD76-81DC-7248-A7F0-E361F7102891}" type="sibTrans" cxnId="{70FB7509-589F-584E-9FCD-D3F7BB6F7AD0}">
      <dgm:prSet/>
      <dgm:spPr/>
      <dgm:t>
        <a:bodyPr/>
        <a:lstStyle/>
        <a:p>
          <a:endParaRPr lang="en-GB"/>
        </a:p>
      </dgm:t>
    </dgm:pt>
    <dgm:pt modelId="{E62464B8-5CEF-A446-AFF2-5E3FB63540C4}">
      <dgm:prSet/>
      <dgm:spPr/>
      <dgm:t>
        <a:bodyPr/>
        <a:lstStyle/>
        <a:p>
          <a:r>
            <a:rPr lang="en-US" dirty="0"/>
            <a:t>Community</a:t>
          </a:r>
        </a:p>
      </dgm:t>
    </dgm:pt>
    <dgm:pt modelId="{C727D9B3-59A8-9A43-98DA-9055327D2905}" type="parTrans" cxnId="{1955C7EF-4FB7-504B-BB74-0BB0A4CD3583}">
      <dgm:prSet/>
      <dgm:spPr/>
      <dgm:t>
        <a:bodyPr/>
        <a:lstStyle/>
        <a:p>
          <a:endParaRPr lang="en-GB"/>
        </a:p>
      </dgm:t>
    </dgm:pt>
    <dgm:pt modelId="{8DFA37A5-644A-6B4E-A6B3-DA115FA0B445}" type="sibTrans" cxnId="{1955C7EF-4FB7-504B-BB74-0BB0A4CD3583}">
      <dgm:prSet/>
      <dgm:spPr/>
      <dgm:t>
        <a:bodyPr/>
        <a:lstStyle/>
        <a:p>
          <a:endParaRPr lang="en-GB"/>
        </a:p>
      </dgm:t>
    </dgm:pt>
    <dgm:pt modelId="{D217B9EB-608B-A14C-91B3-053CB32719AD}" type="pres">
      <dgm:prSet presAssocID="{CDF77684-C14D-466F-A075-0B5ACAE7D0FA}" presName="compositeShape" presStyleCnt="0">
        <dgm:presLayoutVars>
          <dgm:chMax val="7"/>
          <dgm:dir/>
          <dgm:resizeHandles val="exact"/>
        </dgm:presLayoutVars>
      </dgm:prSet>
      <dgm:spPr/>
    </dgm:pt>
    <dgm:pt modelId="{F18E814C-F678-DE4D-BA69-A041B3ABE863}" type="pres">
      <dgm:prSet presAssocID="{CDF77684-C14D-466F-A075-0B5ACAE7D0FA}" presName="wedge1" presStyleLbl="node1" presStyleIdx="0" presStyleCnt="7"/>
      <dgm:spPr/>
    </dgm:pt>
    <dgm:pt modelId="{A3279F16-08BA-5540-A814-EE080AB121B4}" type="pres">
      <dgm:prSet presAssocID="{CDF77684-C14D-466F-A075-0B5ACAE7D0FA}" presName="wedge1Tx" presStyleLbl="node1" presStyleIdx="0" presStyleCnt="7">
        <dgm:presLayoutVars>
          <dgm:chMax val="0"/>
          <dgm:chPref val="0"/>
          <dgm:bulletEnabled val="1"/>
        </dgm:presLayoutVars>
      </dgm:prSet>
      <dgm:spPr/>
    </dgm:pt>
    <dgm:pt modelId="{AE5B04AC-009B-B94A-931B-0162E7C19CBE}" type="pres">
      <dgm:prSet presAssocID="{CDF77684-C14D-466F-A075-0B5ACAE7D0FA}" presName="wedge2" presStyleLbl="node1" presStyleIdx="1" presStyleCnt="7"/>
      <dgm:spPr/>
    </dgm:pt>
    <dgm:pt modelId="{F94A9780-E6CF-B143-9F2D-6679146EDC4F}" type="pres">
      <dgm:prSet presAssocID="{CDF77684-C14D-466F-A075-0B5ACAE7D0FA}" presName="wedge2Tx" presStyleLbl="node1" presStyleIdx="1" presStyleCnt="7">
        <dgm:presLayoutVars>
          <dgm:chMax val="0"/>
          <dgm:chPref val="0"/>
          <dgm:bulletEnabled val="1"/>
        </dgm:presLayoutVars>
      </dgm:prSet>
      <dgm:spPr/>
    </dgm:pt>
    <dgm:pt modelId="{81A95B16-FAD5-744F-A27F-0DA6A89D407D}" type="pres">
      <dgm:prSet presAssocID="{CDF77684-C14D-466F-A075-0B5ACAE7D0FA}" presName="wedge3" presStyleLbl="node1" presStyleIdx="2" presStyleCnt="7"/>
      <dgm:spPr/>
    </dgm:pt>
    <dgm:pt modelId="{153039E0-E230-E645-B78A-6E31353CE666}" type="pres">
      <dgm:prSet presAssocID="{CDF77684-C14D-466F-A075-0B5ACAE7D0FA}" presName="wedge3Tx" presStyleLbl="node1" presStyleIdx="2" presStyleCnt="7">
        <dgm:presLayoutVars>
          <dgm:chMax val="0"/>
          <dgm:chPref val="0"/>
          <dgm:bulletEnabled val="1"/>
        </dgm:presLayoutVars>
      </dgm:prSet>
      <dgm:spPr/>
    </dgm:pt>
    <dgm:pt modelId="{391D3DE5-AA5A-D142-9105-2C2C645667AE}" type="pres">
      <dgm:prSet presAssocID="{CDF77684-C14D-466F-A075-0B5ACAE7D0FA}" presName="wedge4" presStyleLbl="node1" presStyleIdx="3" presStyleCnt="7"/>
      <dgm:spPr/>
    </dgm:pt>
    <dgm:pt modelId="{6946E062-5E22-B34F-A95E-FE81E47569D5}" type="pres">
      <dgm:prSet presAssocID="{CDF77684-C14D-466F-A075-0B5ACAE7D0FA}" presName="wedge4Tx" presStyleLbl="node1" presStyleIdx="3" presStyleCnt="7">
        <dgm:presLayoutVars>
          <dgm:chMax val="0"/>
          <dgm:chPref val="0"/>
          <dgm:bulletEnabled val="1"/>
        </dgm:presLayoutVars>
      </dgm:prSet>
      <dgm:spPr/>
    </dgm:pt>
    <dgm:pt modelId="{32067C0A-ABCE-EB4D-94CB-97DC7853BB0D}" type="pres">
      <dgm:prSet presAssocID="{CDF77684-C14D-466F-A075-0B5ACAE7D0FA}" presName="wedge5" presStyleLbl="node1" presStyleIdx="4" presStyleCnt="7"/>
      <dgm:spPr/>
    </dgm:pt>
    <dgm:pt modelId="{D424101E-34F5-774C-80AF-F87FF1FD39D1}" type="pres">
      <dgm:prSet presAssocID="{CDF77684-C14D-466F-A075-0B5ACAE7D0FA}" presName="wedge5Tx" presStyleLbl="node1" presStyleIdx="4" presStyleCnt="7">
        <dgm:presLayoutVars>
          <dgm:chMax val="0"/>
          <dgm:chPref val="0"/>
          <dgm:bulletEnabled val="1"/>
        </dgm:presLayoutVars>
      </dgm:prSet>
      <dgm:spPr/>
    </dgm:pt>
    <dgm:pt modelId="{AD764475-EE76-654F-BFB1-68FEDA1AE01A}" type="pres">
      <dgm:prSet presAssocID="{CDF77684-C14D-466F-A075-0B5ACAE7D0FA}" presName="wedge6" presStyleLbl="node1" presStyleIdx="5" presStyleCnt="7"/>
      <dgm:spPr/>
    </dgm:pt>
    <dgm:pt modelId="{1E283636-29E3-6542-9624-7F0C6ADA3C09}" type="pres">
      <dgm:prSet presAssocID="{CDF77684-C14D-466F-A075-0B5ACAE7D0FA}" presName="wedge6Tx" presStyleLbl="node1" presStyleIdx="5" presStyleCnt="7">
        <dgm:presLayoutVars>
          <dgm:chMax val="0"/>
          <dgm:chPref val="0"/>
          <dgm:bulletEnabled val="1"/>
        </dgm:presLayoutVars>
      </dgm:prSet>
      <dgm:spPr/>
    </dgm:pt>
    <dgm:pt modelId="{19C165FF-8C2C-1641-9B49-511898E2B3D0}" type="pres">
      <dgm:prSet presAssocID="{CDF77684-C14D-466F-A075-0B5ACAE7D0FA}" presName="wedge7" presStyleLbl="node1" presStyleIdx="6" presStyleCnt="7"/>
      <dgm:spPr/>
    </dgm:pt>
    <dgm:pt modelId="{C6F976A4-4D5B-DA4B-91EF-DDD373B76EDD}" type="pres">
      <dgm:prSet presAssocID="{CDF77684-C14D-466F-A075-0B5ACAE7D0FA}" presName="wedge7Tx" presStyleLbl="node1" presStyleIdx="6" presStyleCnt="7">
        <dgm:presLayoutVars>
          <dgm:chMax val="0"/>
          <dgm:chPref val="0"/>
          <dgm:bulletEnabled val="1"/>
        </dgm:presLayoutVars>
      </dgm:prSet>
      <dgm:spPr/>
    </dgm:pt>
  </dgm:ptLst>
  <dgm:cxnLst>
    <dgm:cxn modelId="{9063D205-AB92-3448-B36D-603A7EA8DEEB}" type="presOf" srcId="{47C629DA-3018-4634-976B-FC9F07FF61C0}" destId="{AD764475-EE76-654F-BFB1-68FEDA1AE01A}" srcOrd="0" destOrd="0" presId="urn:microsoft.com/office/officeart/2005/8/layout/chart3"/>
    <dgm:cxn modelId="{7E4B3D06-DBED-D147-ADD7-0C2A6B9B4173}" type="presOf" srcId="{AD08B7DB-3221-7E45-AD9F-D2C93A50D596}" destId="{391D3DE5-AA5A-D142-9105-2C2C645667AE}" srcOrd="0" destOrd="0" presId="urn:microsoft.com/office/officeart/2005/8/layout/chart3"/>
    <dgm:cxn modelId="{1D5BAC08-061F-436C-A3D6-6781E75D9B22}" srcId="{CDF77684-C14D-466F-A075-0B5ACAE7D0FA}" destId="{95C634C8-58BB-474A-84FF-E9898E071976}" srcOrd="0" destOrd="0" parTransId="{8E8E0D04-E6D1-41A6-81CC-F5268E9E1D49}" sibTransId="{9435AA33-32D8-4D7B-9545-023E297A4BD8}"/>
    <dgm:cxn modelId="{70FB7509-589F-584E-9FCD-D3F7BB6F7AD0}" srcId="{CDF77684-C14D-466F-A075-0B5ACAE7D0FA}" destId="{D0DE6A44-4995-4F4F-B8B1-17CB37FAEBA6}" srcOrd="4" destOrd="0" parTransId="{33D68995-1C51-1744-A5A4-698502F722CF}" sibTransId="{9A19AD76-81DC-7248-A7F0-E361F7102891}"/>
    <dgm:cxn modelId="{0851210F-9A3D-0841-A4D4-A146FB4F8A52}" type="presOf" srcId="{95C634C8-58BB-474A-84FF-E9898E071976}" destId="{A3279F16-08BA-5540-A814-EE080AB121B4}" srcOrd="1" destOrd="0" presId="urn:microsoft.com/office/officeart/2005/8/layout/chart3"/>
    <dgm:cxn modelId="{D3C78812-91BE-0E4F-991B-4AD76852275A}" type="presOf" srcId="{E62464B8-5CEF-A446-AFF2-5E3FB63540C4}" destId="{F94A9780-E6CF-B143-9F2D-6679146EDC4F}" srcOrd="1" destOrd="0" presId="urn:microsoft.com/office/officeart/2005/8/layout/chart3"/>
    <dgm:cxn modelId="{9C3FB515-BA71-1448-AB7F-6A518BFD003E}" type="presOf" srcId="{E62464B8-5CEF-A446-AFF2-5E3FB63540C4}" destId="{AE5B04AC-009B-B94A-931B-0162E7C19CBE}" srcOrd="0" destOrd="0" presId="urn:microsoft.com/office/officeart/2005/8/layout/chart3"/>
    <dgm:cxn modelId="{0444D829-5A34-6C46-8C83-BDEAC5D75A43}" srcId="{CDF77684-C14D-466F-A075-0B5ACAE7D0FA}" destId="{AD08B7DB-3221-7E45-AD9F-D2C93A50D596}" srcOrd="3" destOrd="0" parTransId="{207C7B1B-55F2-D64B-8520-414AB2E770A0}" sibTransId="{66DB1800-386B-EC4A-AD9E-F5C6F089F116}"/>
    <dgm:cxn modelId="{515F8C45-071F-C846-9F3C-B110C3F6CA6D}" type="presOf" srcId="{95C634C8-58BB-474A-84FF-E9898E071976}" destId="{F18E814C-F678-DE4D-BA69-A041B3ABE863}" srcOrd="0" destOrd="0" presId="urn:microsoft.com/office/officeart/2005/8/layout/chart3"/>
    <dgm:cxn modelId="{D3CDAB4E-94D0-584A-8CF0-B96AF8554104}" type="presOf" srcId="{65C3EAC0-1950-4AB0-8212-5D247D88F0FA}" destId="{81A95B16-FAD5-744F-A27F-0DA6A89D407D}" srcOrd="0" destOrd="0" presId="urn:microsoft.com/office/officeart/2005/8/layout/chart3"/>
    <dgm:cxn modelId="{FF30D64E-72C7-9F49-BCBB-94F6DF24A6A8}" type="presOf" srcId="{33D00F83-3988-4C4D-8D61-09B684D39235}" destId="{C6F976A4-4D5B-DA4B-91EF-DDD373B76EDD}" srcOrd="1" destOrd="0" presId="urn:microsoft.com/office/officeart/2005/8/layout/chart3"/>
    <dgm:cxn modelId="{EA28C259-03A0-4A8E-812C-F52345DD0FAD}" srcId="{CDF77684-C14D-466F-A075-0B5ACAE7D0FA}" destId="{33D00F83-3988-4C4D-8D61-09B684D39235}" srcOrd="6" destOrd="0" parTransId="{C6657B4B-4476-4D12-A09A-3F39290A97A9}" sibTransId="{16132B58-3FD6-4900-8C59-7CF830FA0B03}"/>
    <dgm:cxn modelId="{5F16195B-2FD2-F847-99E2-7EA65B638E62}" type="presOf" srcId="{D0DE6A44-4995-4F4F-B8B1-17CB37FAEBA6}" destId="{32067C0A-ABCE-EB4D-94CB-97DC7853BB0D}" srcOrd="0" destOrd="0" presId="urn:microsoft.com/office/officeart/2005/8/layout/chart3"/>
    <dgm:cxn modelId="{B4FE8566-D919-3C4C-A349-BBFE43C8D669}" type="presOf" srcId="{D0DE6A44-4995-4F4F-B8B1-17CB37FAEBA6}" destId="{D424101E-34F5-774C-80AF-F87FF1FD39D1}" srcOrd="1" destOrd="0" presId="urn:microsoft.com/office/officeart/2005/8/layout/chart3"/>
    <dgm:cxn modelId="{6D7A477E-7E2E-1249-94CA-2EB02847D72E}" type="presOf" srcId="{33D00F83-3988-4C4D-8D61-09B684D39235}" destId="{19C165FF-8C2C-1641-9B49-511898E2B3D0}" srcOrd="0" destOrd="0" presId="urn:microsoft.com/office/officeart/2005/8/layout/chart3"/>
    <dgm:cxn modelId="{8DE02785-35E7-F241-8EFD-D677E1D67356}" type="presOf" srcId="{CDF77684-C14D-466F-A075-0B5ACAE7D0FA}" destId="{D217B9EB-608B-A14C-91B3-053CB32719AD}" srcOrd="0" destOrd="0" presId="urn:microsoft.com/office/officeart/2005/8/layout/chart3"/>
    <dgm:cxn modelId="{C453F4AC-8269-B040-88AB-003D47045D0B}" type="presOf" srcId="{AD08B7DB-3221-7E45-AD9F-D2C93A50D596}" destId="{6946E062-5E22-B34F-A95E-FE81E47569D5}" srcOrd="1" destOrd="0" presId="urn:microsoft.com/office/officeart/2005/8/layout/chart3"/>
    <dgm:cxn modelId="{9B4389B0-4974-4A2C-BA48-F091F8EF269E}" srcId="{CDF77684-C14D-466F-A075-0B5ACAE7D0FA}" destId="{65C3EAC0-1950-4AB0-8212-5D247D88F0FA}" srcOrd="2" destOrd="0" parTransId="{19C5D414-49EA-4AEE-95DF-EE1C89A00431}" sibTransId="{6A7CAD19-B3DE-4019-A9D1-E5F974F23A6A}"/>
    <dgm:cxn modelId="{87E78DB5-9FCA-4E45-9522-15C876DD28D4}" type="presOf" srcId="{65C3EAC0-1950-4AB0-8212-5D247D88F0FA}" destId="{153039E0-E230-E645-B78A-6E31353CE666}" srcOrd="1" destOrd="0" presId="urn:microsoft.com/office/officeart/2005/8/layout/chart3"/>
    <dgm:cxn modelId="{36AA99E3-7167-4AF6-89CC-C29C9D09B8C7}" srcId="{CDF77684-C14D-466F-A075-0B5ACAE7D0FA}" destId="{47C629DA-3018-4634-976B-FC9F07FF61C0}" srcOrd="5" destOrd="0" parTransId="{89DFF739-1BF9-4248-8AAC-5BC10F29E0EF}" sibTransId="{9BE97249-D40D-46CC-9904-6CD22D9C75B1}"/>
    <dgm:cxn modelId="{35DB46EE-F194-9748-AA06-A3C55333BBDE}" type="presOf" srcId="{47C629DA-3018-4634-976B-FC9F07FF61C0}" destId="{1E283636-29E3-6542-9624-7F0C6ADA3C09}" srcOrd="1" destOrd="0" presId="urn:microsoft.com/office/officeart/2005/8/layout/chart3"/>
    <dgm:cxn modelId="{1955C7EF-4FB7-504B-BB74-0BB0A4CD3583}" srcId="{CDF77684-C14D-466F-A075-0B5ACAE7D0FA}" destId="{E62464B8-5CEF-A446-AFF2-5E3FB63540C4}" srcOrd="1" destOrd="0" parTransId="{C727D9B3-59A8-9A43-98DA-9055327D2905}" sibTransId="{8DFA37A5-644A-6B4E-A6B3-DA115FA0B445}"/>
    <dgm:cxn modelId="{D1D95E2D-FC02-AE4A-ABE7-6D7E9D0A4DE1}" type="presParOf" srcId="{D217B9EB-608B-A14C-91B3-053CB32719AD}" destId="{F18E814C-F678-DE4D-BA69-A041B3ABE863}" srcOrd="0" destOrd="0" presId="urn:microsoft.com/office/officeart/2005/8/layout/chart3"/>
    <dgm:cxn modelId="{029C2155-E3AF-2643-B894-16B0A925A76B}" type="presParOf" srcId="{D217B9EB-608B-A14C-91B3-053CB32719AD}" destId="{A3279F16-08BA-5540-A814-EE080AB121B4}" srcOrd="1" destOrd="0" presId="urn:microsoft.com/office/officeart/2005/8/layout/chart3"/>
    <dgm:cxn modelId="{88E628F9-E7DC-3C43-85EB-7F5DE31424D0}" type="presParOf" srcId="{D217B9EB-608B-A14C-91B3-053CB32719AD}" destId="{AE5B04AC-009B-B94A-931B-0162E7C19CBE}" srcOrd="2" destOrd="0" presId="urn:microsoft.com/office/officeart/2005/8/layout/chart3"/>
    <dgm:cxn modelId="{FB887E5B-73F7-A84D-842D-C14A7A541366}" type="presParOf" srcId="{D217B9EB-608B-A14C-91B3-053CB32719AD}" destId="{F94A9780-E6CF-B143-9F2D-6679146EDC4F}" srcOrd="3" destOrd="0" presId="urn:microsoft.com/office/officeart/2005/8/layout/chart3"/>
    <dgm:cxn modelId="{2D5F10EA-1543-5344-B4BE-09C230CA28A1}" type="presParOf" srcId="{D217B9EB-608B-A14C-91B3-053CB32719AD}" destId="{81A95B16-FAD5-744F-A27F-0DA6A89D407D}" srcOrd="4" destOrd="0" presId="urn:microsoft.com/office/officeart/2005/8/layout/chart3"/>
    <dgm:cxn modelId="{9B3EF31E-B4B2-FF45-8B69-FC970AD49F63}" type="presParOf" srcId="{D217B9EB-608B-A14C-91B3-053CB32719AD}" destId="{153039E0-E230-E645-B78A-6E31353CE666}" srcOrd="5" destOrd="0" presId="urn:microsoft.com/office/officeart/2005/8/layout/chart3"/>
    <dgm:cxn modelId="{026C4EE3-2B1C-C94F-B4FA-F9193980B977}" type="presParOf" srcId="{D217B9EB-608B-A14C-91B3-053CB32719AD}" destId="{391D3DE5-AA5A-D142-9105-2C2C645667AE}" srcOrd="6" destOrd="0" presId="urn:microsoft.com/office/officeart/2005/8/layout/chart3"/>
    <dgm:cxn modelId="{6FF89A8F-12F0-C74A-A442-0F9D10EC5191}" type="presParOf" srcId="{D217B9EB-608B-A14C-91B3-053CB32719AD}" destId="{6946E062-5E22-B34F-A95E-FE81E47569D5}" srcOrd="7" destOrd="0" presId="urn:microsoft.com/office/officeart/2005/8/layout/chart3"/>
    <dgm:cxn modelId="{87F48558-2FCB-8445-887C-19334B4F8782}" type="presParOf" srcId="{D217B9EB-608B-A14C-91B3-053CB32719AD}" destId="{32067C0A-ABCE-EB4D-94CB-97DC7853BB0D}" srcOrd="8" destOrd="0" presId="urn:microsoft.com/office/officeart/2005/8/layout/chart3"/>
    <dgm:cxn modelId="{21B393D2-A333-6043-B295-1A11246D34C8}" type="presParOf" srcId="{D217B9EB-608B-A14C-91B3-053CB32719AD}" destId="{D424101E-34F5-774C-80AF-F87FF1FD39D1}" srcOrd="9" destOrd="0" presId="urn:microsoft.com/office/officeart/2005/8/layout/chart3"/>
    <dgm:cxn modelId="{81AB298B-8590-9245-8CC0-4C9D9BD6C1F0}" type="presParOf" srcId="{D217B9EB-608B-A14C-91B3-053CB32719AD}" destId="{AD764475-EE76-654F-BFB1-68FEDA1AE01A}" srcOrd="10" destOrd="0" presId="urn:microsoft.com/office/officeart/2005/8/layout/chart3"/>
    <dgm:cxn modelId="{BA13565E-872D-D447-AD6A-63C80EBA77DA}" type="presParOf" srcId="{D217B9EB-608B-A14C-91B3-053CB32719AD}" destId="{1E283636-29E3-6542-9624-7F0C6ADA3C09}" srcOrd="11" destOrd="0" presId="urn:microsoft.com/office/officeart/2005/8/layout/chart3"/>
    <dgm:cxn modelId="{D76CEAAA-6BC2-9449-9C1E-700B4AC2A0AB}" type="presParOf" srcId="{D217B9EB-608B-A14C-91B3-053CB32719AD}" destId="{19C165FF-8C2C-1641-9B49-511898E2B3D0}" srcOrd="12" destOrd="0" presId="urn:microsoft.com/office/officeart/2005/8/layout/chart3"/>
    <dgm:cxn modelId="{57F88247-9FA4-A24E-899F-ECE7629B7631}" type="presParOf" srcId="{D217B9EB-608B-A14C-91B3-053CB32719AD}" destId="{C6F976A4-4D5B-DA4B-91EF-DDD373B76EDD}" srcOrd="13" destOrd="0" presId="urn:microsoft.com/office/officeart/2005/8/layout/char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6642E20-DC95-C247-AB56-10BDD0BDBED4}"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GB"/>
        </a:p>
      </dgm:t>
    </dgm:pt>
    <dgm:pt modelId="{D430605E-DE48-524D-87BA-7F023107E390}">
      <dgm:prSet/>
      <dgm:spPr/>
      <dgm:t>
        <a:bodyPr/>
        <a:lstStyle/>
        <a:p>
          <a:r>
            <a:rPr lang="en-GB" b="0" i="0" dirty="0"/>
            <a:t>People's habit to interpret their ideas and experiences through the prism of their own culture is one of the largest obstacles to multicultural communication. </a:t>
          </a:r>
          <a:endParaRPr lang="en-GB" dirty="0"/>
        </a:p>
      </dgm:t>
    </dgm:pt>
    <dgm:pt modelId="{E67C94B2-6994-4C41-B6AA-21AFFA6B4FF4}" type="parTrans" cxnId="{A3F0F8C4-5D79-9F4D-9CF9-1A3E73B1BAA0}">
      <dgm:prSet/>
      <dgm:spPr/>
      <dgm:t>
        <a:bodyPr/>
        <a:lstStyle/>
        <a:p>
          <a:endParaRPr lang="en-GB"/>
        </a:p>
      </dgm:t>
    </dgm:pt>
    <dgm:pt modelId="{7BD158B9-87C8-DE4B-9F5A-C7DAE014B7EF}" type="sibTrans" cxnId="{A3F0F8C4-5D79-9F4D-9CF9-1A3E73B1BAA0}">
      <dgm:prSet/>
      <dgm:spPr/>
      <dgm:t>
        <a:bodyPr/>
        <a:lstStyle/>
        <a:p>
          <a:endParaRPr lang="en-GB"/>
        </a:p>
      </dgm:t>
    </dgm:pt>
    <dgm:pt modelId="{68C2E1C3-941A-8046-8B27-8121289331E0}">
      <dgm:prSet/>
      <dgm:spPr/>
      <dgm:t>
        <a:bodyPr/>
        <a:lstStyle/>
        <a:p>
          <a:r>
            <a:rPr lang="en-GB" b="0" i="0"/>
            <a:t>As various cultures frequently have different ways of experiencing the world, this can result in misconceptions and miscommunication. </a:t>
          </a:r>
          <a:endParaRPr lang="en-GB"/>
        </a:p>
      </dgm:t>
    </dgm:pt>
    <dgm:pt modelId="{79FC2280-91D6-B54C-9AA1-07B34A680454}" type="parTrans" cxnId="{70A73D6A-F913-D14D-BDE8-BC9A6932DA4E}">
      <dgm:prSet/>
      <dgm:spPr/>
      <dgm:t>
        <a:bodyPr/>
        <a:lstStyle/>
        <a:p>
          <a:endParaRPr lang="en-GB"/>
        </a:p>
      </dgm:t>
    </dgm:pt>
    <dgm:pt modelId="{DDE710FA-CCF2-FB4A-BE8B-B440FEA49450}" type="sibTrans" cxnId="{70A73D6A-F913-D14D-BDE8-BC9A6932DA4E}">
      <dgm:prSet/>
      <dgm:spPr/>
      <dgm:t>
        <a:bodyPr/>
        <a:lstStyle/>
        <a:p>
          <a:endParaRPr lang="en-GB"/>
        </a:p>
      </dgm:t>
    </dgm:pt>
    <dgm:pt modelId="{24D8058C-88E4-2B48-A070-377292286F8A}">
      <dgm:prSet/>
      <dgm:spPr/>
      <dgm:t>
        <a:bodyPr/>
        <a:lstStyle/>
        <a:p>
          <a:r>
            <a:rPr lang="en-GB" b="0" i="0"/>
            <a:t>For instance, while making direct eye contact with someone you are speaking to is frowned upon in certain cultures, it is seen as a show of respect in others.</a:t>
          </a:r>
          <a:endParaRPr lang="en-GB"/>
        </a:p>
      </dgm:t>
    </dgm:pt>
    <dgm:pt modelId="{73B0F12E-6F22-604E-A306-EB5AC47A0559}" type="parTrans" cxnId="{E53B974B-62D1-5743-A083-972CC40F467B}">
      <dgm:prSet/>
      <dgm:spPr/>
      <dgm:t>
        <a:bodyPr/>
        <a:lstStyle/>
        <a:p>
          <a:endParaRPr lang="en-GB"/>
        </a:p>
      </dgm:t>
    </dgm:pt>
    <dgm:pt modelId="{16FEAE3A-E869-B946-BC38-05D9002C120C}" type="sibTrans" cxnId="{E53B974B-62D1-5743-A083-972CC40F467B}">
      <dgm:prSet/>
      <dgm:spPr/>
      <dgm:t>
        <a:bodyPr/>
        <a:lstStyle/>
        <a:p>
          <a:endParaRPr lang="en-GB"/>
        </a:p>
      </dgm:t>
    </dgm:pt>
    <dgm:pt modelId="{51D4A8B2-4B71-F648-BB80-FF0A812274DD}">
      <dgm:prSet/>
      <dgm:spPr/>
      <dgm:t>
        <a:bodyPr/>
        <a:lstStyle/>
        <a:p>
          <a:r>
            <a:rPr lang="en-GB" b="0" i="0"/>
            <a:t>So, it's critical to be aware of how cultural filters may affect communication. We can make sure that our message is clearly and precisely understood by taking the time to comprehend the cultural context of a communication.</a:t>
          </a:r>
          <a:endParaRPr lang="en-GB"/>
        </a:p>
      </dgm:t>
    </dgm:pt>
    <dgm:pt modelId="{BCBA04B6-E954-4448-B1AA-E81CA0C11A0A}" type="parTrans" cxnId="{AB829AA4-3059-454A-BEDA-96DB76539A24}">
      <dgm:prSet/>
      <dgm:spPr/>
      <dgm:t>
        <a:bodyPr/>
        <a:lstStyle/>
        <a:p>
          <a:endParaRPr lang="en-GB"/>
        </a:p>
      </dgm:t>
    </dgm:pt>
    <dgm:pt modelId="{C1A2261B-A3D0-4A42-90ED-8973A4EE1D5E}" type="sibTrans" cxnId="{AB829AA4-3059-454A-BEDA-96DB76539A24}">
      <dgm:prSet/>
      <dgm:spPr/>
      <dgm:t>
        <a:bodyPr/>
        <a:lstStyle/>
        <a:p>
          <a:endParaRPr lang="en-GB"/>
        </a:p>
      </dgm:t>
    </dgm:pt>
    <dgm:pt modelId="{A2957BA0-8DCE-054A-8EC7-8CC56E405F09}" type="pres">
      <dgm:prSet presAssocID="{76642E20-DC95-C247-AB56-10BDD0BDBED4}" presName="linear" presStyleCnt="0">
        <dgm:presLayoutVars>
          <dgm:animLvl val="lvl"/>
          <dgm:resizeHandles val="exact"/>
        </dgm:presLayoutVars>
      </dgm:prSet>
      <dgm:spPr/>
    </dgm:pt>
    <dgm:pt modelId="{311B7516-ADFD-164C-A21A-8692962DDA65}" type="pres">
      <dgm:prSet presAssocID="{D430605E-DE48-524D-87BA-7F023107E390}" presName="parentText" presStyleLbl="node1" presStyleIdx="0" presStyleCnt="4">
        <dgm:presLayoutVars>
          <dgm:chMax val="0"/>
          <dgm:bulletEnabled val="1"/>
        </dgm:presLayoutVars>
      </dgm:prSet>
      <dgm:spPr/>
    </dgm:pt>
    <dgm:pt modelId="{EE984310-5D2B-634B-B137-4FB853C863AA}" type="pres">
      <dgm:prSet presAssocID="{7BD158B9-87C8-DE4B-9F5A-C7DAE014B7EF}" presName="spacer" presStyleCnt="0"/>
      <dgm:spPr/>
    </dgm:pt>
    <dgm:pt modelId="{B5745771-D03E-7746-BAF9-316596B034D8}" type="pres">
      <dgm:prSet presAssocID="{68C2E1C3-941A-8046-8B27-8121289331E0}" presName="parentText" presStyleLbl="node1" presStyleIdx="1" presStyleCnt="4">
        <dgm:presLayoutVars>
          <dgm:chMax val="0"/>
          <dgm:bulletEnabled val="1"/>
        </dgm:presLayoutVars>
      </dgm:prSet>
      <dgm:spPr/>
    </dgm:pt>
    <dgm:pt modelId="{927E3617-ABEF-254D-B998-5F8DC0519338}" type="pres">
      <dgm:prSet presAssocID="{DDE710FA-CCF2-FB4A-BE8B-B440FEA49450}" presName="spacer" presStyleCnt="0"/>
      <dgm:spPr/>
    </dgm:pt>
    <dgm:pt modelId="{2D781C06-10F0-BF48-9D9E-0DB593897D4B}" type="pres">
      <dgm:prSet presAssocID="{24D8058C-88E4-2B48-A070-377292286F8A}" presName="parentText" presStyleLbl="node1" presStyleIdx="2" presStyleCnt="4">
        <dgm:presLayoutVars>
          <dgm:chMax val="0"/>
          <dgm:bulletEnabled val="1"/>
        </dgm:presLayoutVars>
      </dgm:prSet>
      <dgm:spPr/>
    </dgm:pt>
    <dgm:pt modelId="{4706734E-00C4-D742-B76E-CA325097814C}" type="pres">
      <dgm:prSet presAssocID="{16FEAE3A-E869-B946-BC38-05D9002C120C}" presName="spacer" presStyleCnt="0"/>
      <dgm:spPr/>
    </dgm:pt>
    <dgm:pt modelId="{2153C8D7-B987-554A-84EA-1308BB4A769B}" type="pres">
      <dgm:prSet presAssocID="{51D4A8B2-4B71-F648-BB80-FF0A812274DD}" presName="parentText" presStyleLbl="node1" presStyleIdx="3" presStyleCnt="4">
        <dgm:presLayoutVars>
          <dgm:chMax val="0"/>
          <dgm:bulletEnabled val="1"/>
        </dgm:presLayoutVars>
      </dgm:prSet>
      <dgm:spPr/>
    </dgm:pt>
  </dgm:ptLst>
  <dgm:cxnLst>
    <dgm:cxn modelId="{1FA56008-7D00-4F47-B59E-644DDEF19AF1}" type="presOf" srcId="{24D8058C-88E4-2B48-A070-377292286F8A}" destId="{2D781C06-10F0-BF48-9D9E-0DB593897D4B}" srcOrd="0" destOrd="0" presId="urn:microsoft.com/office/officeart/2005/8/layout/vList2"/>
    <dgm:cxn modelId="{3BC56122-B115-4343-9259-B0C3A16924D6}" type="presOf" srcId="{51D4A8B2-4B71-F648-BB80-FF0A812274DD}" destId="{2153C8D7-B987-554A-84EA-1308BB4A769B}" srcOrd="0" destOrd="0" presId="urn:microsoft.com/office/officeart/2005/8/layout/vList2"/>
    <dgm:cxn modelId="{E53B974B-62D1-5743-A083-972CC40F467B}" srcId="{76642E20-DC95-C247-AB56-10BDD0BDBED4}" destId="{24D8058C-88E4-2B48-A070-377292286F8A}" srcOrd="2" destOrd="0" parTransId="{73B0F12E-6F22-604E-A306-EB5AC47A0559}" sibTransId="{16FEAE3A-E869-B946-BC38-05D9002C120C}"/>
    <dgm:cxn modelId="{FCFB8256-DF2A-D241-9796-B3539BEE99CA}" type="presOf" srcId="{68C2E1C3-941A-8046-8B27-8121289331E0}" destId="{B5745771-D03E-7746-BAF9-316596B034D8}" srcOrd="0" destOrd="0" presId="urn:microsoft.com/office/officeart/2005/8/layout/vList2"/>
    <dgm:cxn modelId="{70A73D6A-F913-D14D-BDE8-BC9A6932DA4E}" srcId="{76642E20-DC95-C247-AB56-10BDD0BDBED4}" destId="{68C2E1C3-941A-8046-8B27-8121289331E0}" srcOrd="1" destOrd="0" parTransId="{79FC2280-91D6-B54C-9AA1-07B34A680454}" sibTransId="{DDE710FA-CCF2-FB4A-BE8B-B440FEA49450}"/>
    <dgm:cxn modelId="{AB829AA4-3059-454A-BEDA-96DB76539A24}" srcId="{76642E20-DC95-C247-AB56-10BDD0BDBED4}" destId="{51D4A8B2-4B71-F648-BB80-FF0A812274DD}" srcOrd="3" destOrd="0" parTransId="{BCBA04B6-E954-4448-B1AA-E81CA0C11A0A}" sibTransId="{C1A2261B-A3D0-4A42-90ED-8973A4EE1D5E}"/>
    <dgm:cxn modelId="{A3F0F8C4-5D79-9F4D-9CF9-1A3E73B1BAA0}" srcId="{76642E20-DC95-C247-AB56-10BDD0BDBED4}" destId="{D430605E-DE48-524D-87BA-7F023107E390}" srcOrd="0" destOrd="0" parTransId="{E67C94B2-6994-4C41-B6AA-21AFFA6B4FF4}" sibTransId="{7BD158B9-87C8-DE4B-9F5A-C7DAE014B7EF}"/>
    <dgm:cxn modelId="{242F61ED-4FF9-F94C-927A-79B9F15E2195}" type="presOf" srcId="{76642E20-DC95-C247-AB56-10BDD0BDBED4}" destId="{A2957BA0-8DCE-054A-8EC7-8CC56E405F09}" srcOrd="0" destOrd="0" presId="urn:microsoft.com/office/officeart/2005/8/layout/vList2"/>
    <dgm:cxn modelId="{01EE16F0-7D61-EE45-A1B8-C054743EB494}" type="presOf" srcId="{D430605E-DE48-524D-87BA-7F023107E390}" destId="{311B7516-ADFD-164C-A21A-8692962DDA65}" srcOrd="0" destOrd="0" presId="urn:microsoft.com/office/officeart/2005/8/layout/vList2"/>
    <dgm:cxn modelId="{470AD8B0-D449-B04D-920E-1E583B026C1F}" type="presParOf" srcId="{A2957BA0-8DCE-054A-8EC7-8CC56E405F09}" destId="{311B7516-ADFD-164C-A21A-8692962DDA65}" srcOrd="0" destOrd="0" presId="urn:microsoft.com/office/officeart/2005/8/layout/vList2"/>
    <dgm:cxn modelId="{75BE3BB1-6A47-574A-9BD6-EAF1FBE272FB}" type="presParOf" srcId="{A2957BA0-8DCE-054A-8EC7-8CC56E405F09}" destId="{EE984310-5D2B-634B-B137-4FB853C863AA}" srcOrd="1" destOrd="0" presId="urn:microsoft.com/office/officeart/2005/8/layout/vList2"/>
    <dgm:cxn modelId="{10630907-3947-B848-8534-6F0833B27E21}" type="presParOf" srcId="{A2957BA0-8DCE-054A-8EC7-8CC56E405F09}" destId="{B5745771-D03E-7746-BAF9-316596B034D8}" srcOrd="2" destOrd="0" presId="urn:microsoft.com/office/officeart/2005/8/layout/vList2"/>
    <dgm:cxn modelId="{58ACBC62-2FB4-3548-8D9E-2887D88D9DEC}" type="presParOf" srcId="{A2957BA0-8DCE-054A-8EC7-8CC56E405F09}" destId="{927E3617-ABEF-254D-B998-5F8DC0519338}" srcOrd="3" destOrd="0" presId="urn:microsoft.com/office/officeart/2005/8/layout/vList2"/>
    <dgm:cxn modelId="{D96AB834-AAB0-1C43-BF0D-53779E791502}" type="presParOf" srcId="{A2957BA0-8DCE-054A-8EC7-8CC56E405F09}" destId="{2D781C06-10F0-BF48-9D9E-0DB593897D4B}" srcOrd="4" destOrd="0" presId="urn:microsoft.com/office/officeart/2005/8/layout/vList2"/>
    <dgm:cxn modelId="{ADF14DBC-546B-EA4C-86E9-3F807D22CD8D}" type="presParOf" srcId="{A2957BA0-8DCE-054A-8EC7-8CC56E405F09}" destId="{4706734E-00C4-D742-B76E-CA325097814C}" srcOrd="5" destOrd="0" presId="urn:microsoft.com/office/officeart/2005/8/layout/vList2"/>
    <dgm:cxn modelId="{B6356CE6-97C4-5343-95CA-90EE0F79BFED}" type="presParOf" srcId="{A2957BA0-8DCE-054A-8EC7-8CC56E405F09}" destId="{2153C8D7-B987-554A-84EA-1308BB4A769B}"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B6267086-5993-4D40-AE19-AF5189943F9E}"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GB"/>
        </a:p>
      </dgm:t>
    </dgm:pt>
    <dgm:pt modelId="{F229196B-24BC-C04E-AAF9-1F5F04D8B8E7}">
      <dgm:prSet/>
      <dgm:spPr/>
      <dgm:t>
        <a:bodyPr/>
        <a:lstStyle/>
        <a:p>
          <a:r>
            <a:rPr lang="en-GB" b="0" i="0"/>
            <a:t>Our preconceived ideas about which culture is "correct" or "superior" can occasionally act as a barrier to effective multicultural dialogue. </a:t>
          </a:r>
          <a:endParaRPr lang="en-GB"/>
        </a:p>
      </dgm:t>
    </dgm:pt>
    <dgm:pt modelId="{3844CA36-9657-6B4F-94FE-AB8811979E74}" type="parTrans" cxnId="{917029F4-C80D-EB4D-ACAB-A29B4488122C}">
      <dgm:prSet/>
      <dgm:spPr/>
      <dgm:t>
        <a:bodyPr/>
        <a:lstStyle/>
        <a:p>
          <a:endParaRPr lang="en-GB"/>
        </a:p>
      </dgm:t>
    </dgm:pt>
    <dgm:pt modelId="{326357F8-85B1-0D47-95CA-E3182CF94C1A}" type="sibTrans" cxnId="{917029F4-C80D-EB4D-ACAB-A29B4488122C}">
      <dgm:prSet/>
      <dgm:spPr/>
      <dgm:t>
        <a:bodyPr/>
        <a:lstStyle/>
        <a:p>
          <a:endParaRPr lang="en-GB"/>
        </a:p>
      </dgm:t>
    </dgm:pt>
    <dgm:pt modelId="{08101B0A-02CD-474F-B8FE-FE72F6079593}">
      <dgm:prSet/>
      <dgm:spPr/>
      <dgm:t>
        <a:bodyPr/>
        <a:lstStyle/>
        <a:p>
          <a:r>
            <a:rPr lang="en-GB" b="0" i="0"/>
            <a:t>If we wish to effectively interact with individuals from various cultures, we must be open-minded and eager to learn. </a:t>
          </a:r>
          <a:endParaRPr lang="en-GB"/>
        </a:p>
      </dgm:t>
    </dgm:pt>
    <dgm:pt modelId="{C3F429CE-448C-AE4D-A45C-2C7ACA736FFB}" type="parTrans" cxnId="{157C1DD7-14E7-7D40-96DF-BF3654300DB0}">
      <dgm:prSet/>
      <dgm:spPr/>
      <dgm:t>
        <a:bodyPr/>
        <a:lstStyle/>
        <a:p>
          <a:endParaRPr lang="en-GB"/>
        </a:p>
      </dgm:t>
    </dgm:pt>
    <dgm:pt modelId="{A9B28648-7D4D-1C4A-817C-D9A282E0D6B9}" type="sibTrans" cxnId="{157C1DD7-14E7-7D40-96DF-BF3654300DB0}">
      <dgm:prSet/>
      <dgm:spPr/>
      <dgm:t>
        <a:bodyPr/>
        <a:lstStyle/>
        <a:p>
          <a:endParaRPr lang="en-GB"/>
        </a:p>
      </dgm:t>
    </dgm:pt>
    <dgm:pt modelId="{06AB7AFF-99F2-934D-B1AD-1758483D1986}">
      <dgm:prSet/>
      <dgm:spPr/>
      <dgm:t>
        <a:bodyPr/>
        <a:lstStyle/>
        <a:p>
          <a:r>
            <a:rPr lang="en-GB" b="0" i="0"/>
            <a:t>It is crucial to build </a:t>
          </a:r>
          <a:r>
            <a:rPr lang="en-GB"/>
            <a:t>multi</a:t>
          </a:r>
          <a:r>
            <a:rPr lang="en-GB" b="0" i="0"/>
            <a:t>cultural communication skills in order to get beyond these obstacles. </a:t>
          </a:r>
          <a:endParaRPr lang="en-GB"/>
        </a:p>
      </dgm:t>
    </dgm:pt>
    <dgm:pt modelId="{35D2CF61-9C0D-2340-B102-7CD4C7CD55C2}" type="parTrans" cxnId="{0CD492F8-0391-7A42-8606-FD61151F5E35}">
      <dgm:prSet/>
      <dgm:spPr/>
      <dgm:t>
        <a:bodyPr/>
        <a:lstStyle/>
        <a:p>
          <a:endParaRPr lang="en-GB"/>
        </a:p>
      </dgm:t>
    </dgm:pt>
    <dgm:pt modelId="{A6F9D5C1-1817-1742-B55D-1EB1094A64B3}" type="sibTrans" cxnId="{0CD492F8-0391-7A42-8606-FD61151F5E35}">
      <dgm:prSet/>
      <dgm:spPr/>
      <dgm:t>
        <a:bodyPr/>
        <a:lstStyle/>
        <a:p>
          <a:endParaRPr lang="en-GB"/>
        </a:p>
      </dgm:t>
    </dgm:pt>
    <dgm:pt modelId="{AD96F4A2-C4D4-DA42-BBCA-F4CDFF952B1F}">
      <dgm:prSet/>
      <dgm:spPr/>
      <dgm:t>
        <a:bodyPr/>
        <a:lstStyle/>
        <a:p>
          <a:r>
            <a:rPr lang="en-GB" b="0" i="0"/>
            <a:t>We need create bridges rather than walls by becoming empathetic and learning about various cultures. Only and only then can we genuinely expect to comprehend one another.</a:t>
          </a:r>
          <a:endParaRPr lang="en-GB"/>
        </a:p>
      </dgm:t>
    </dgm:pt>
    <dgm:pt modelId="{4CBE1061-7F03-0243-AE6E-F8BE8EBAA4DA}" type="parTrans" cxnId="{47D1AAF2-3DED-874C-B36C-47BEC5E07B0D}">
      <dgm:prSet/>
      <dgm:spPr/>
      <dgm:t>
        <a:bodyPr/>
        <a:lstStyle/>
        <a:p>
          <a:endParaRPr lang="en-GB"/>
        </a:p>
      </dgm:t>
    </dgm:pt>
    <dgm:pt modelId="{B727A0C7-6162-C24C-B225-6D53DFC204BF}" type="sibTrans" cxnId="{47D1AAF2-3DED-874C-B36C-47BEC5E07B0D}">
      <dgm:prSet/>
      <dgm:spPr/>
      <dgm:t>
        <a:bodyPr/>
        <a:lstStyle/>
        <a:p>
          <a:endParaRPr lang="en-GB"/>
        </a:p>
      </dgm:t>
    </dgm:pt>
    <dgm:pt modelId="{1CC3D4A1-08C0-E74D-A49C-581CA0B7969F}" type="pres">
      <dgm:prSet presAssocID="{B6267086-5993-4D40-AE19-AF5189943F9E}" presName="linear" presStyleCnt="0">
        <dgm:presLayoutVars>
          <dgm:animLvl val="lvl"/>
          <dgm:resizeHandles val="exact"/>
        </dgm:presLayoutVars>
      </dgm:prSet>
      <dgm:spPr/>
    </dgm:pt>
    <dgm:pt modelId="{94E7E613-44F6-6646-B390-E7C26F953EE2}" type="pres">
      <dgm:prSet presAssocID="{F229196B-24BC-C04E-AAF9-1F5F04D8B8E7}" presName="parentText" presStyleLbl="node1" presStyleIdx="0" presStyleCnt="4">
        <dgm:presLayoutVars>
          <dgm:chMax val="0"/>
          <dgm:bulletEnabled val="1"/>
        </dgm:presLayoutVars>
      </dgm:prSet>
      <dgm:spPr/>
    </dgm:pt>
    <dgm:pt modelId="{290C9D65-3B4D-3F4E-8E6A-8E3EBA4F9314}" type="pres">
      <dgm:prSet presAssocID="{326357F8-85B1-0D47-95CA-E3182CF94C1A}" presName="spacer" presStyleCnt="0"/>
      <dgm:spPr/>
    </dgm:pt>
    <dgm:pt modelId="{4549A608-7D4E-6841-9596-EC587ABEC035}" type="pres">
      <dgm:prSet presAssocID="{08101B0A-02CD-474F-B8FE-FE72F6079593}" presName="parentText" presStyleLbl="node1" presStyleIdx="1" presStyleCnt="4">
        <dgm:presLayoutVars>
          <dgm:chMax val="0"/>
          <dgm:bulletEnabled val="1"/>
        </dgm:presLayoutVars>
      </dgm:prSet>
      <dgm:spPr/>
    </dgm:pt>
    <dgm:pt modelId="{3F4AEA39-D773-3941-AC8D-02C0AECA235D}" type="pres">
      <dgm:prSet presAssocID="{A9B28648-7D4D-1C4A-817C-D9A282E0D6B9}" presName="spacer" presStyleCnt="0"/>
      <dgm:spPr/>
    </dgm:pt>
    <dgm:pt modelId="{5C6D92D2-DD01-2C43-A665-B152803C4AD9}" type="pres">
      <dgm:prSet presAssocID="{06AB7AFF-99F2-934D-B1AD-1758483D1986}" presName="parentText" presStyleLbl="node1" presStyleIdx="2" presStyleCnt="4">
        <dgm:presLayoutVars>
          <dgm:chMax val="0"/>
          <dgm:bulletEnabled val="1"/>
        </dgm:presLayoutVars>
      </dgm:prSet>
      <dgm:spPr/>
    </dgm:pt>
    <dgm:pt modelId="{93413AB4-2A65-234D-A964-9B8CA2F40DD0}" type="pres">
      <dgm:prSet presAssocID="{A6F9D5C1-1817-1742-B55D-1EB1094A64B3}" presName="spacer" presStyleCnt="0"/>
      <dgm:spPr/>
    </dgm:pt>
    <dgm:pt modelId="{A8379E17-2004-DF44-A147-7464089898A3}" type="pres">
      <dgm:prSet presAssocID="{AD96F4A2-C4D4-DA42-BBCA-F4CDFF952B1F}" presName="parentText" presStyleLbl="node1" presStyleIdx="3" presStyleCnt="4">
        <dgm:presLayoutVars>
          <dgm:chMax val="0"/>
          <dgm:bulletEnabled val="1"/>
        </dgm:presLayoutVars>
      </dgm:prSet>
      <dgm:spPr/>
    </dgm:pt>
  </dgm:ptLst>
  <dgm:cxnLst>
    <dgm:cxn modelId="{0CB88C10-EE4E-FD47-8035-DC593C0FC176}" type="presOf" srcId="{B6267086-5993-4D40-AE19-AF5189943F9E}" destId="{1CC3D4A1-08C0-E74D-A49C-581CA0B7969F}" srcOrd="0" destOrd="0" presId="urn:microsoft.com/office/officeart/2005/8/layout/vList2"/>
    <dgm:cxn modelId="{F1BF1267-764F-0D40-8715-E414BFAA574B}" type="presOf" srcId="{F229196B-24BC-C04E-AAF9-1F5F04D8B8E7}" destId="{94E7E613-44F6-6646-B390-E7C26F953EE2}" srcOrd="0" destOrd="0" presId="urn:microsoft.com/office/officeart/2005/8/layout/vList2"/>
    <dgm:cxn modelId="{6C655E8F-359F-E249-89AE-81D0794B5689}" type="presOf" srcId="{AD96F4A2-C4D4-DA42-BBCA-F4CDFF952B1F}" destId="{A8379E17-2004-DF44-A147-7464089898A3}" srcOrd="0" destOrd="0" presId="urn:microsoft.com/office/officeart/2005/8/layout/vList2"/>
    <dgm:cxn modelId="{4198F7A3-BC0C-2844-A42F-C20C79B8B65B}" type="presOf" srcId="{06AB7AFF-99F2-934D-B1AD-1758483D1986}" destId="{5C6D92D2-DD01-2C43-A665-B152803C4AD9}" srcOrd="0" destOrd="0" presId="urn:microsoft.com/office/officeart/2005/8/layout/vList2"/>
    <dgm:cxn modelId="{157C1DD7-14E7-7D40-96DF-BF3654300DB0}" srcId="{B6267086-5993-4D40-AE19-AF5189943F9E}" destId="{08101B0A-02CD-474F-B8FE-FE72F6079593}" srcOrd="1" destOrd="0" parTransId="{C3F429CE-448C-AE4D-A45C-2C7ACA736FFB}" sibTransId="{A9B28648-7D4D-1C4A-817C-D9A282E0D6B9}"/>
    <dgm:cxn modelId="{1343D2D7-AFE3-DB4E-A5B3-4DA43C7924F4}" type="presOf" srcId="{08101B0A-02CD-474F-B8FE-FE72F6079593}" destId="{4549A608-7D4E-6841-9596-EC587ABEC035}" srcOrd="0" destOrd="0" presId="urn:microsoft.com/office/officeart/2005/8/layout/vList2"/>
    <dgm:cxn modelId="{47D1AAF2-3DED-874C-B36C-47BEC5E07B0D}" srcId="{B6267086-5993-4D40-AE19-AF5189943F9E}" destId="{AD96F4A2-C4D4-DA42-BBCA-F4CDFF952B1F}" srcOrd="3" destOrd="0" parTransId="{4CBE1061-7F03-0243-AE6E-F8BE8EBAA4DA}" sibTransId="{B727A0C7-6162-C24C-B225-6D53DFC204BF}"/>
    <dgm:cxn modelId="{917029F4-C80D-EB4D-ACAB-A29B4488122C}" srcId="{B6267086-5993-4D40-AE19-AF5189943F9E}" destId="{F229196B-24BC-C04E-AAF9-1F5F04D8B8E7}" srcOrd="0" destOrd="0" parTransId="{3844CA36-9657-6B4F-94FE-AB8811979E74}" sibTransId="{326357F8-85B1-0D47-95CA-E3182CF94C1A}"/>
    <dgm:cxn modelId="{0CD492F8-0391-7A42-8606-FD61151F5E35}" srcId="{B6267086-5993-4D40-AE19-AF5189943F9E}" destId="{06AB7AFF-99F2-934D-B1AD-1758483D1986}" srcOrd="2" destOrd="0" parTransId="{35D2CF61-9C0D-2340-B102-7CD4C7CD55C2}" sibTransId="{A6F9D5C1-1817-1742-B55D-1EB1094A64B3}"/>
    <dgm:cxn modelId="{AD8AF370-2FC1-114C-AE66-1044EAD3FCFE}" type="presParOf" srcId="{1CC3D4A1-08C0-E74D-A49C-581CA0B7969F}" destId="{94E7E613-44F6-6646-B390-E7C26F953EE2}" srcOrd="0" destOrd="0" presId="urn:microsoft.com/office/officeart/2005/8/layout/vList2"/>
    <dgm:cxn modelId="{4744769C-1DE4-6B49-8FBC-4D80B629CC60}" type="presParOf" srcId="{1CC3D4A1-08C0-E74D-A49C-581CA0B7969F}" destId="{290C9D65-3B4D-3F4E-8E6A-8E3EBA4F9314}" srcOrd="1" destOrd="0" presId="urn:microsoft.com/office/officeart/2005/8/layout/vList2"/>
    <dgm:cxn modelId="{A6328992-9457-7440-A4B9-E64C20D6C61D}" type="presParOf" srcId="{1CC3D4A1-08C0-E74D-A49C-581CA0B7969F}" destId="{4549A608-7D4E-6841-9596-EC587ABEC035}" srcOrd="2" destOrd="0" presId="urn:microsoft.com/office/officeart/2005/8/layout/vList2"/>
    <dgm:cxn modelId="{8F628EE1-FA31-4D4B-AC12-30DD84465597}" type="presParOf" srcId="{1CC3D4A1-08C0-E74D-A49C-581CA0B7969F}" destId="{3F4AEA39-D773-3941-AC8D-02C0AECA235D}" srcOrd="3" destOrd="0" presId="urn:microsoft.com/office/officeart/2005/8/layout/vList2"/>
    <dgm:cxn modelId="{C3A5D5ED-8340-3645-ADFD-AC845AEF2250}" type="presParOf" srcId="{1CC3D4A1-08C0-E74D-A49C-581CA0B7969F}" destId="{5C6D92D2-DD01-2C43-A665-B152803C4AD9}" srcOrd="4" destOrd="0" presId="urn:microsoft.com/office/officeart/2005/8/layout/vList2"/>
    <dgm:cxn modelId="{4B4CE329-01B4-2542-95C5-721F3447666F}" type="presParOf" srcId="{1CC3D4A1-08C0-E74D-A49C-581CA0B7969F}" destId="{93413AB4-2A65-234D-A964-9B8CA2F40DD0}" srcOrd="5" destOrd="0" presId="urn:microsoft.com/office/officeart/2005/8/layout/vList2"/>
    <dgm:cxn modelId="{57C35E2C-D389-8444-95E3-C0E736F464CE}" type="presParOf" srcId="{1CC3D4A1-08C0-E74D-A49C-581CA0B7969F}" destId="{A8379E17-2004-DF44-A147-7464089898A3}"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70521FA8-1DAF-E744-8019-50868B6CA222}"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GB"/>
        </a:p>
      </dgm:t>
    </dgm:pt>
    <dgm:pt modelId="{C1367CE8-CE2A-344C-9F8F-FD361F67169F}">
      <dgm:prSet/>
      <dgm:spPr/>
      <dgm:t>
        <a:bodyPr/>
        <a:lstStyle/>
        <a:p>
          <a:r>
            <a:rPr lang="en-GB" b="0" i="0"/>
            <a:t>The language barrier among people, including accents and fluency, is a more visible difficulty when we deal with clients in multicultural mediation who come from different cultures and speak different languages and dialects. </a:t>
          </a:r>
          <a:endParaRPr lang="en-GB"/>
        </a:p>
      </dgm:t>
    </dgm:pt>
    <dgm:pt modelId="{6263A316-3C8C-0542-A129-FD5343394A4F}" type="parTrans" cxnId="{EC0AD52A-C766-4E40-B901-49BFE3D519B9}">
      <dgm:prSet/>
      <dgm:spPr/>
      <dgm:t>
        <a:bodyPr/>
        <a:lstStyle/>
        <a:p>
          <a:endParaRPr lang="en-GB"/>
        </a:p>
      </dgm:t>
    </dgm:pt>
    <dgm:pt modelId="{911ED21B-81EF-EA47-A28C-1CEE28694CE1}" type="sibTrans" cxnId="{EC0AD52A-C766-4E40-B901-49BFE3D519B9}">
      <dgm:prSet/>
      <dgm:spPr/>
      <dgm:t>
        <a:bodyPr/>
        <a:lstStyle/>
        <a:p>
          <a:endParaRPr lang="en-GB"/>
        </a:p>
      </dgm:t>
    </dgm:pt>
    <dgm:pt modelId="{886138BE-D51B-6344-B60E-0ADB74CC7D74}">
      <dgm:prSet/>
      <dgm:spPr/>
      <dgm:t>
        <a:bodyPr/>
        <a:lstStyle/>
        <a:p>
          <a:r>
            <a:rPr lang="en-GB" b="0" i="0"/>
            <a:t>Although  English is </a:t>
          </a:r>
          <a:r>
            <a:rPr lang="en-GB"/>
            <a:t>one of the most common spoken </a:t>
          </a:r>
          <a:r>
            <a:rPr lang="en-GB" b="0" i="0"/>
            <a:t>languages across the world, many people will struggle to understand each other if they come from different parts of the world or even the same country!</a:t>
          </a:r>
          <a:endParaRPr lang="en-GB"/>
        </a:p>
      </dgm:t>
    </dgm:pt>
    <dgm:pt modelId="{F1D37A3F-315A-0844-AB51-AE76076216C3}" type="parTrans" cxnId="{D7C3FB91-483E-C94E-8313-4006BAFC0F26}">
      <dgm:prSet/>
      <dgm:spPr/>
      <dgm:t>
        <a:bodyPr/>
        <a:lstStyle/>
        <a:p>
          <a:endParaRPr lang="en-GB"/>
        </a:p>
      </dgm:t>
    </dgm:pt>
    <dgm:pt modelId="{EE3F9F92-CF36-654A-A830-047A344B2EA8}" type="sibTrans" cxnId="{D7C3FB91-483E-C94E-8313-4006BAFC0F26}">
      <dgm:prSet/>
      <dgm:spPr/>
      <dgm:t>
        <a:bodyPr/>
        <a:lstStyle/>
        <a:p>
          <a:endParaRPr lang="en-GB"/>
        </a:p>
      </dgm:t>
    </dgm:pt>
    <dgm:pt modelId="{B9277010-732D-8442-92D6-CFB923254A27}">
      <dgm:prSet/>
      <dgm:spPr/>
      <dgm:t>
        <a:bodyPr/>
        <a:lstStyle/>
        <a:p>
          <a:r>
            <a:rPr lang="en-GB" b="0" i="0"/>
            <a:t>Interpersonal tension and dissatisfaction might result from this between your clients whe</a:t>
          </a:r>
          <a:r>
            <a:rPr lang="en-GB"/>
            <a:t>n they don’t understand each other and in turn create conflicts which you later mediate. </a:t>
          </a:r>
        </a:p>
      </dgm:t>
    </dgm:pt>
    <dgm:pt modelId="{16C05184-10D6-1A45-8194-81F6220D3C10}" type="parTrans" cxnId="{966E42CA-9BBD-C545-9A31-A346C152BFF6}">
      <dgm:prSet/>
      <dgm:spPr/>
      <dgm:t>
        <a:bodyPr/>
        <a:lstStyle/>
        <a:p>
          <a:endParaRPr lang="en-GB"/>
        </a:p>
      </dgm:t>
    </dgm:pt>
    <dgm:pt modelId="{1D9ECD61-1A71-E94E-BFE1-309C78187B20}" type="sibTrans" cxnId="{966E42CA-9BBD-C545-9A31-A346C152BFF6}">
      <dgm:prSet/>
      <dgm:spPr/>
      <dgm:t>
        <a:bodyPr/>
        <a:lstStyle/>
        <a:p>
          <a:endParaRPr lang="en-GB"/>
        </a:p>
      </dgm:t>
    </dgm:pt>
    <dgm:pt modelId="{C2983F6F-31CA-0B4D-92A8-877339986D48}" type="pres">
      <dgm:prSet presAssocID="{70521FA8-1DAF-E744-8019-50868B6CA222}" presName="linear" presStyleCnt="0">
        <dgm:presLayoutVars>
          <dgm:animLvl val="lvl"/>
          <dgm:resizeHandles val="exact"/>
        </dgm:presLayoutVars>
      </dgm:prSet>
      <dgm:spPr/>
    </dgm:pt>
    <dgm:pt modelId="{5722CE96-E9A5-CE4D-86F1-B51DBA6DE5C7}" type="pres">
      <dgm:prSet presAssocID="{C1367CE8-CE2A-344C-9F8F-FD361F67169F}" presName="parentText" presStyleLbl="node1" presStyleIdx="0" presStyleCnt="3">
        <dgm:presLayoutVars>
          <dgm:chMax val="0"/>
          <dgm:bulletEnabled val="1"/>
        </dgm:presLayoutVars>
      </dgm:prSet>
      <dgm:spPr/>
    </dgm:pt>
    <dgm:pt modelId="{0EC28CC3-991B-324D-B3A6-5B2CA7BACCB1}" type="pres">
      <dgm:prSet presAssocID="{911ED21B-81EF-EA47-A28C-1CEE28694CE1}" presName="spacer" presStyleCnt="0"/>
      <dgm:spPr/>
    </dgm:pt>
    <dgm:pt modelId="{D5B7E801-169C-CA4C-9357-FB5187343DA1}" type="pres">
      <dgm:prSet presAssocID="{886138BE-D51B-6344-B60E-0ADB74CC7D74}" presName="parentText" presStyleLbl="node1" presStyleIdx="1" presStyleCnt="3">
        <dgm:presLayoutVars>
          <dgm:chMax val="0"/>
          <dgm:bulletEnabled val="1"/>
        </dgm:presLayoutVars>
      </dgm:prSet>
      <dgm:spPr/>
    </dgm:pt>
    <dgm:pt modelId="{8DAC0280-7EE1-8B46-A08F-9496F8696107}" type="pres">
      <dgm:prSet presAssocID="{EE3F9F92-CF36-654A-A830-047A344B2EA8}" presName="spacer" presStyleCnt="0"/>
      <dgm:spPr/>
    </dgm:pt>
    <dgm:pt modelId="{735CBB8C-A8FA-4849-92D7-E01B08B6EC4B}" type="pres">
      <dgm:prSet presAssocID="{B9277010-732D-8442-92D6-CFB923254A27}" presName="parentText" presStyleLbl="node1" presStyleIdx="2" presStyleCnt="3">
        <dgm:presLayoutVars>
          <dgm:chMax val="0"/>
          <dgm:bulletEnabled val="1"/>
        </dgm:presLayoutVars>
      </dgm:prSet>
      <dgm:spPr/>
    </dgm:pt>
  </dgm:ptLst>
  <dgm:cxnLst>
    <dgm:cxn modelId="{90238701-30BB-AC47-BFBE-A618B7010F2A}" type="presOf" srcId="{B9277010-732D-8442-92D6-CFB923254A27}" destId="{735CBB8C-A8FA-4849-92D7-E01B08B6EC4B}" srcOrd="0" destOrd="0" presId="urn:microsoft.com/office/officeart/2005/8/layout/vList2"/>
    <dgm:cxn modelId="{EC0AD52A-C766-4E40-B901-49BFE3D519B9}" srcId="{70521FA8-1DAF-E744-8019-50868B6CA222}" destId="{C1367CE8-CE2A-344C-9F8F-FD361F67169F}" srcOrd="0" destOrd="0" parTransId="{6263A316-3C8C-0542-A129-FD5343394A4F}" sibTransId="{911ED21B-81EF-EA47-A28C-1CEE28694CE1}"/>
    <dgm:cxn modelId="{81A5B864-6850-6047-9055-0E8DD87FA7F8}" type="presOf" srcId="{70521FA8-1DAF-E744-8019-50868B6CA222}" destId="{C2983F6F-31CA-0B4D-92A8-877339986D48}" srcOrd="0" destOrd="0" presId="urn:microsoft.com/office/officeart/2005/8/layout/vList2"/>
    <dgm:cxn modelId="{D7C3FB91-483E-C94E-8313-4006BAFC0F26}" srcId="{70521FA8-1DAF-E744-8019-50868B6CA222}" destId="{886138BE-D51B-6344-B60E-0ADB74CC7D74}" srcOrd="1" destOrd="0" parTransId="{F1D37A3F-315A-0844-AB51-AE76076216C3}" sibTransId="{EE3F9F92-CF36-654A-A830-047A344B2EA8}"/>
    <dgm:cxn modelId="{F7A5A0C3-075B-0545-9E3F-C970480F7EE9}" type="presOf" srcId="{886138BE-D51B-6344-B60E-0ADB74CC7D74}" destId="{D5B7E801-169C-CA4C-9357-FB5187343DA1}" srcOrd="0" destOrd="0" presId="urn:microsoft.com/office/officeart/2005/8/layout/vList2"/>
    <dgm:cxn modelId="{966E42CA-9BBD-C545-9A31-A346C152BFF6}" srcId="{70521FA8-1DAF-E744-8019-50868B6CA222}" destId="{B9277010-732D-8442-92D6-CFB923254A27}" srcOrd="2" destOrd="0" parTransId="{16C05184-10D6-1A45-8194-81F6220D3C10}" sibTransId="{1D9ECD61-1A71-E94E-BFE1-309C78187B20}"/>
    <dgm:cxn modelId="{6DBA41CC-3D95-7B4D-929E-42ECC12DE20A}" type="presOf" srcId="{C1367CE8-CE2A-344C-9F8F-FD361F67169F}" destId="{5722CE96-E9A5-CE4D-86F1-B51DBA6DE5C7}" srcOrd="0" destOrd="0" presId="urn:microsoft.com/office/officeart/2005/8/layout/vList2"/>
    <dgm:cxn modelId="{F624FD15-D673-5947-A5B7-002950AA707D}" type="presParOf" srcId="{C2983F6F-31CA-0B4D-92A8-877339986D48}" destId="{5722CE96-E9A5-CE4D-86F1-B51DBA6DE5C7}" srcOrd="0" destOrd="0" presId="urn:microsoft.com/office/officeart/2005/8/layout/vList2"/>
    <dgm:cxn modelId="{3083825F-A189-6040-B8B5-245676CBD773}" type="presParOf" srcId="{C2983F6F-31CA-0B4D-92A8-877339986D48}" destId="{0EC28CC3-991B-324D-B3A6-5B2CA7BACCB1}" srcOrd="1" destOrd="0" presId="urn:microsoft.com/office/officeart/2005/8/layout/vList2"/>
    <dgm:cxn modelId="{6CE31F74-2310-D744-A621-A221C1591CF9}" type="presParOf" srcId="{C2983F6F-31CA-0B4D-92A8-877339986D48}" destId="{D5B7E801-169C-CA4C-9357-FB5187343DA1}" srcOrd="2" destOrd="0" presId="urn:microsoft.com/office/officeart/2005/8/layout/vList2"/>
    <dgm:cxn modelId="{0F008C89-871E-AA49-82F3-E29FBD3E3399}" type="presParOf" srcId="{C2983F6F-31CA-0B4D-92A8-877339986D48}" destId="{8DAC0280-7EE1-8B46-A08F-9496F8696107}" srcOrd="3" destOrd="0" presId="urn:microsoft.com/office/officeart/2005/8/layout/vList2"/>
    <dgm:cxn modelId="{B9E2F6FE-78E2-C94C-92B4-4AB32BF0A136}" type="presParOf" srcId="{C2983F6F-31CA-0B4D-92A8-877339986D48}" destId="{735CBB8C-A8FA-4849-92D7-E01B08B6EC4B}"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3286A408-09C0-614C-8729-C8A97D4C409C}"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GB"/>
        </a:p>
      </dgm:t>
    </dgm:pt>
    <dgm:pt modelId="{38B98540-6D51-8B4C-BC98-177C7BEF14DA}">
      <dgm:prSet/>
      <dgm:spPr/>
      <dgm:t>
        <a:bodyPr/>
        <a:lstStyle/>
        <a:p>
          <a:r>
            <a:rPr lang="en-GB" b="0" i="0"/>
            <a:t>In Western societies, communication is straightforward and the meaning often seems clear. Different cultures frequently convey their messages in a more subtle manner. </a:t>
          </a:r>
          <a:endParaRPr lang="en-GB"/>
        </a:p>
      </dgm:t>
    </dgm:pt>
    <dgm:pt modelId="{457F2550-0023-104F-9BB9-E29A74B03A2A}" type="parTrans" cxnId="{130EF93C-B4EC-0941-A281-47DAB0C32BDE}">
      <dgm:prSet/>
      <dgm:spPr/>
      <dgm:t>
        <a:bodyPr/>
        <a:lstStyle/>
        <a:p>
          <a:endParaRPr lang="en-GB"/>
        </a:p>
      </dgm:t>
    </dgm:pt>
    <dgm:pt modelId="{A22DF750-0241-B840-9782-E7285976C06A}" type="sibTrans" cxnId="{130EF93C-B4EC-0941-A281-47DAB0C32BDE}">
      <dgm:prSet/>
      <dgm:spPr/>
      <dgm:t>
        <a:bodyPr/>
        <a:lstStyle/>
        <a:p>
          <a:endParaRPr lang="en-GB"/>
        </a:p>
      </dgm:t>
    </dgm:pt>
    <dgm:pt modelId="{7A93EFFA-C8C9-564F-8F33-E2C1F2D445FF}">
      <dgm:prSet/>
      <dgm:spPr/>
      <dgm:t>
        <a:bodyPr/>
        <a:lstStyle/>
        <a:p>
          <a:r>
            <a:rPr lang="en-GB" b="0" i="0"/>
            <a:t>Communication between a Westerner and a non-Westerner might therefore lead to misunderstanding at work, daily life or in families. Both in-person encounters and virtual communication are capable of this. </a:t>
          </a:r>
          <a:endParaRPr lang="en-GB"/>
        </a:p>
      </dgm:t>
    </dgm:pt>
    <dgm:pt modelId="{060F6228-DDCD-F84E-A01B-5286D84A548A}" type="parTrans" cxnId="{AC990491-D7F0-E34D-BA70-045F6DDFF344}">
      <dgm:prSet/>
      <dgm:spPr/>
      <dgm:t>
        <a:bodyPr/>
        <a:lstStyle/>
        <a:p>
          <a:endParaRPr lang="en-GB"/>
        </a:p>
      </dgm:t>
    </dgm:pt>
    <dgm:pt modelId="{0A6EC488-F2F7-B444-986D-7566E74F4A53}" type="sibTrans" cxnId="{AC990491-D7F0-E34D-BA70-045F6DDFF344}">
      <dgm:prSet/>
      <dgm:spPr/>
      <dgm:t>
        <a:bodyPr/>
        <a:lstStyle/>
        <a:p>
          <a:endParaRPr lang="en-GB"/>
        </a:p>
      </dgm:t>
    </dgm:pt>
    <dgm:pt modelId="{056463E2-AF9B-A548-B836-DAB0A43ECD74}">
      <dgm:prSet/>
      <dgm:spPr/>
      <dgm:t>
        <a:bodyPr/>
        <a:lstStyle/>
        <a:p>
          <a:r>
            <a:rPr lang="en-GB" b="0" i="0"/>
            <a:t>It goes without saying that a key determinant of an organisation's ability to function cohesively is how employees from different cultures interact with one another.</a:t>
          </a:r>
          <a:endParaRPr lang="en-GB"/>
        </a:p>
      </dgm:t>
    </dgm:pt>
    <dgm:pt modelId="{2C75B48B-88B1-D34B-996D-ED69E3CFD08B}" type="parTrans" cxnId="{1CD58741-D75E-524B-8B30-CE76DAA402EF}">
      <dgm:prSet/>
      <dgm:spPr/>
      <dgm:t>
        <a:bodyPr/>
        <a:lstStyle/>
        <a:p>
          <a:endParaRPr lang="en-GB"/>
        </a:p>
      </dgm:t>
    </dgm:pt>
    <dgm:pt modelId="{F8ED3D57-F3C4-3045-9759-103350DD7BBD}" type="sibTrans" cxnId="{1CD58741-D75E-524B-8B30-CE76DAA402EF}">
      <dgm:prSet/>
      <dgm:spPr/>
      <dgm:t>
        <a:bodyPr/>
        <a:lstStyle/>
        <a:p>
          <a:endParaRPr lang="en-GB"/>
        </a:p>
      </dgm:t>
    </dgm:pt>
    <dgm:pt modelId="{D9C5977D-E4ED-BD42-92A2-D1C43383F9A2}">
      <dgm:prSet/>
      <dgm:spPr/>
      <dgm:t>
        <a:bodyPr/>
        <a:lstStyle/>
        <a:p>
          <a:r>
            <a:rPr lang="en-GB" b="0" i="0"/>
            <a:t>For instance, in Western culture, the query would be, "Which choice is more efficient, option A or option B?". But in other cultures from the East, the employees will not be engaged in the process of choosing options and debating the options available. </a:t>
          </a:r>
          <a:endParaRPr lang="en-GB"/>
        </a:p>
      </dgm:t>
    </dgm:pt>
    <dgm:pt modelId="{DCAF756F-6920-094E-BD98-75A353740874}" type="parTrans" cxnId="{73A7185E-D0C3-9442-856A-E2207F31C4B7}">
      <dgm:prSet/>
      <dgm:spPr/>
      <dgm:t>
        <a:bodyPr/>
        <a:lstStyle/>
        <a:p>
          <a:endParaRPr lang="en-GB"/>
        </a:p>
      </dgm:t>
    </dgm:pt>
    <dgm:pt modelId="{1BBDE981-6FCF-B94E-B509-FC3BECD26BF0}" type="sibTrans" cxnId="{73A7185E-D0C3-9442-856A-E2207F31C4B7}">
      <dgm:prSet/>
      <dgm:spPr/>
      <dgm:t>
        <a:bodyPr/>
        <a:lstStyle/>
        <a:p>
          <a:endParaRPr lang="en-GB"/>
        </a:p>
      </dgm:t>
    </dgm:pt>
    <dgm:pt modelId="{53E01AB1-D5ED-7941-9A63-4AF5CB2B001E}" type="pres">
      <dgm:prSet presAssocID="{3286A408-09C0-614C-8729-C8A97D4C409C}" presName="linear" presStyleCnt="0">
        <dgm:presLayoutVars>
          <dgm:animLvl val="lvl"/>
          <dgm:resizeHandles val="exact"/>
        </dgm:presLayoutVars>
      </dgm:prSet>
      <dgm:spPr/>
    </dgm:pt>
    <dgm:pt modelId="{115CC6A0-B1E5-6F4B-9529-CE4CE0BDCE3A}" type="pres">
      <dgm:prSet presAssocID="{38B98540-6D51-8B4C-BC98-177C7BEF14DA}" presName="parentText" presStyleLbl="node1" presStyleIdx="0" presStyleCnt="4">
        <dgm:presLayoutVars>
          <dgm:chMax val="0"/>
          <dgm:bulletEnabled val="1"/>
        </dgm:presLayoutVars>
      </dgm:prSet>
      <dgm:spPr/>
    </dgm:pt>
    <dgm:pt modelId="{4D757872-B4D5-CA40-B1B1-FB3E99DDABCD}" type="pres">
      <dgm:prSet presAssocID="{A22DF750-0241-B840-9782-E7285976C06A}" presName="spacer" presStyleCnt="0"/>
      <dgm:spPr/>
    </dgm:pt>
    <dgm:pt modelId="{F795965F-A898-4A42-BD45-DADE3ABFFEDD}" type="pres">
      <dgm:prSet presAssocID="{7A93EFFA-C8C9-564F-8F33-E2C1F2D445FF}" presName="parentText" presStyleLbl="node1" presStyleIdx="1" presStyleCnt="4">
        <dgm:presLayoutVars>
          <dgm:chMax val="0"/>
          <dgm:bulletEnabled val="1"/>
        </dgm:presLayoutVars>
      </dgm:prSet>
      <dgm:spPr/>
    </dgm:pt>
    <dgm:pt modelId="{74637CC8-97C8-E341-B109-D4A85088D2FA}" type="pres">
      <dgm:prSet presAssocID="{0A6EC488-F2F7-B444-986D-7566E74F4A53}" presName="spacer" presStyleCnt="0"/>
      <dgm:spPr/>
    </dgm:pt>
    <dgm:pt modelId="{19B720A2-5086-5846-B2BB-4D28B350E99C}" type="pres">
      <dgm:prSet presAssocID="{056463E2-AF9B-A548-B836-DAB0A43ECD74}" presName="parentText" presStyleLbl="node1" presStyleIdx="2" presStyleCnt="4">
        <dgm:presLayoutVars>
          <dgm:chMax val="0"/>
          <dgm:bulletEnabled val="1"/>
        </dgm:presLayoutVars>
      </dgm:prSet>
      <dgm:spPr/>
    </dgm:pt>
    <dgm:pt modelId="{589A9D02-20AD-1F44-B1F8-61896DA637D0}" type="pres">
      <dgm:prSet presAssocID="{F8ED3D57-F3C4-3045-9759-103350DD7BBD}" presName="spacer" presStyleCnt="0"/>
      <dgm:spPr/>
    </dgm:pt>
    <dgm:pt modelId="{C99B858F-7D00-DD4C-8C29-10B5695756BC}" type="pres">
      <dgm:prSet presAssocID="{D9C5977D-E4ED-BD42-92A2-D1C43383F9A2}" presName="parentText" presStyleLbl="node1" presStyleIdx="3" presStyleCnt="4">
        <dgm:presLayoutVars>
          <dgm:chMax val="0"/>
          <dgm:bulletEnabled val="1"/>
        </dgm:presLayoutVars>
      </dgm:prSet>
      <dgm:spPr/>
    </dgm:pt>
  </dgm:ptLst>
  <dgm:cxnLst>
    <dgm:cxn modelId="{130EF93C-B4EC-0941-A281-47DAB0C32BDE}" srcId="{3286A408-09C0-614C-8729-C8A97D4C409C}" destId="{38B98540-6D51-8B4C-BC98-177C7BEF14DA}" srcOrd="0" destOrd="0" parTransId="{457F2550-0023-104F-9BB9-E29A74B03A2A}" sibTransId="{A22DF750-0241-B840-9782-E7285976C06A}"/>
    <dgm:cxn modelId="{1CD58741-D75E-524B-8B30-CE76DAA402EF}" srcId="{3286A408-09C0-614C-8729-C8A97D4C409C}" destId="{056463E2-AF9B-A548-B836-DAB0A43ECD74}" srcOrd="2" destOrd="0" parTransId="{2C75B48B-88B1-D34B-996D-ED69E3CFD08B}" sibTransId="{F8ED3D57-F3C4-3045-9759-103350DD7BBD}"/>
    <dgm:cxn modelId="{97301A4E-276A-6144-95D0-235A947D1B5E}" type="presOf" srcId="{38B98540-6D51-8B4C-BC98-177C7BEF14DA}" destId="{115CC6A0-B1E5-6F4B-9529-CE4CE0BDCE3A}" srcOrd="0" destOrd="0" presId="urn:microsoft.com/office/officeart/2005/8/layout/vList2"/>
    <dgm:cxn modelId="{73A7185E-D0C3-9442-856A-E2207F31C4B7}" srcId="{3286A408-09C0-614C-8729-C8A97D4C409C}" destId="{D9C5977D-E4ED-BD42-92A2-D1C43383F9A2}" srcOrd="3" destOrd="0" parTransId="{DCAF756F-6920-094E-BD98-75A353740874}" sibTransId="{1BBDE981-6FCF-B94E-B509-FC3BECD26BF0}"/>
    <dgm:cxn modelId="{96A7D17A-6365-794F-BBAD-897A555CE775}" type="presOf" srcId="{056463E2-AF9B-A548-B836-DAB0A43ECD74}" destId="{19B720A2-5086-5846-B2BB-4D28B350E99C}" srcOrd="0" destOrd="0" presId="urn:microsoft.com/office/officeart/2005/8/layout/vList2"/>
    <dgm:cxn modelId="{AC990491-D7F0-E34D-BA70-045F6DDFF344}" srcId="{3286A408-09C0-614C-8729-C8A97D4C409C}" destId="{7A93EFFA-C8C9-564F-8F33-E2C1F2D445FF}" srcOrd="1" destOrd="0" parTransId="{060F6228-DDCD-F84E-A01B-5286D84A548A}" sibTransId="{0A6EC488-F2F7-B444-986D-7566E74F4A53}"/>
    <dgm:cxn modelId="{A1239299-8E45-AB4E-A4CD-7850233E1325}" type="presOf" srcId="{7A93EFFA-C8C9-564F-8F33-E2C1F2D445FF}" destId="{F795965F-A898-4A42-BD45-DADE3ABFFEDD}" srcOrd="0" destOrd="0" presId="urn:microsoft.com/office/officeart/2005/8/layout/vList2"/>
    <dgm:cxn modelId="{80F227C1-5E3A-0246-A787-DF48B987C007}" type="presOf" srcId="{D9C5977D-E4ED-BD42-92A2-D1C43383F9A2}" destId="{C99B858F-7D00-DD4C-8C29-10B5695756BC}" srcOrd="0" destOrd="0" presId="urn:microsoft.com/office/officeart/2005/8/layout/vList2"/>
    <dgm:cxn modelId="{618042CA-9CE2-6D47-9A58-283065FC62A8}" type="presOf" srcId="{3286A408-09C0-614C-8729-C8A97D4C409C}" destId="{53E01AB1-D5ED-7941-9A63-4AF5CB2B001E}" srcOrd="0" destOrd="0" presId="urn:microsoft.com/office/officeart/2005/8/layout/vList2"/>
    <dgm:cxn modelId="{46F8D8A7-A872-334A-97F5-BB7CE4D4BE35}" type="presParOf" srcId="{53E01AB1-D5ED-7941-9A63-4AF5CB2B001E}" destId="{115CC6A0-B1E5-6F4B-9529-CE4CE0BDCE3A}" srcOrd="0" destOrd="0" presId="urn:microsoft.com/office/officeart/2005/8/layout/vList2"/>
    <dgm:cxn modelId="{8D6FC951-5F00-AC43-909C-491A42C43B1F}" type="presParOf" srcId="{53E01AB1-D5ED-7941-9A63-4AF5CB2B001E}" destId="{4D757872-B4D5-CA40-B1B1-FB3E99DDABCD}" srcOrd="1" destOrd="0" presId="urn:microsoft.com/office/officeart/2005/8/layout/vList2"/>
    <dgm:cxn modelId="{CDE5ACC6-1F67-4549-95C7-27FDA9A57D87}" type="presParOf" srcId="{53E01AB1-D5ED-7941-9A63-4AF5CB2B001E}" destId="{F795965F-A898-4A42-BD45-DADE3ABFFEDD}" srcOrd="2" destOrd="0" presId="urn:microsoft.com/office/officeart/2005/8/layout/vList2"/>
    <dgm:cxn modelId="{7148AB2A-3F38-5A43-BB20-4A4D747FD083}" type="presParOf" srcId="{53E01AB1-D5ED-7941-9A63-4AF5CB2B001E}" destId="{74637CC8-97C8-E341-B109-D4A85088D2FA}" srcOrd="3" destOrd="0" presId="urn:microsoft.com/office/officeart/2005/8/layout/vList2"/>
    <dgm:cxn modelId="{5C75956F-A164-2A40-BA77-3653272573EB}" type="presParOf" srcId="{53E01AB1-D5ED-7941-9A63-4AF5CB2B001E}" destId="{19B720A2-5086-5846-B2BB-4D28B350E99C}" srcOrd="4" destOrd="0" presId="urn:microsoft.com/office/officeart/2005/8/layout/vList2"/>
    <dgm:cxn modelId="{7BACA9DF-196A-D746-863B-6781D9FB8517}" type="presParOf" srcId="{53E01AB1-D5ED-7941-9A63-4AF5CB2B001E}" destId="{589A9D02-20AD-1F44-B1F8-61896DA637D0}" srcOrd="5" destOrd="0" presId="urn:microsoft.com/office/officeart/2005/8/layout/vList2"/>
    <dgm:cxn modelId="{4DB01CC4-1A39-D140-8745-1346989597B9}" type="presParOf" srcId="{53E01AB1-D5ED-7941-9A63-4AF5CB2B001E}" destId="{C99B858F-7D00-DD4C-8C29-10B5695756BC}"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5534BFF1-3CC6-3A4A-9899-D367DF1DF74A}" type="doc">
      <dgm:prSet loTypeId="urn:microsoft.com/office/officeart/2005/8/layout/vProcess5" loCatId="list" qsTypeId="urn:microsoft.com/office/officeart/2005/8/quickstyle/simple1" qsCatId="simple" csTypeId="urn:microsoft.com/office/officeart/2005/8/colors/colorful4" csCatId="colorful"/>
      <dgm:spPr/>
      <dgm:t>
        <a:bodyPr/>
        <a:lstStyle/>
        <a:p>
          <a:endParaRPr lang="en-GB"/>
        </a:p>
      </dgm:t>
    </dgm:pt>
    <dgm:pt modelId="{0E176DFB-926D-214E-9B2F-CA40AD595296}">
      <dgm:prSet/>
      <dgm:spPr/>
      <dgm:t>
        <a:bodyPr/>
        <a:lstStyle/>
        <a:p>
          <a:r>
            <a:rPr lang="en-GB" b="0" i="0" dirty="0"/>
            <a:t>It is crucial to have cultural sensitivity and diversity right from the beginning because these concepts are difficult to instil later. To ensure that potential clients feel safe and secure in the multicultural mediation process it is important to  evaluate cultural sensivity across </a:t>
          </a:r>
          <a:r>
            <a:rPr lang="en-GB" dirty="0"/>
            <a:t>the whole mediation process.</a:t>
          </a:r>
        </a:p>
      </dgm:t>
    </dgm:pt>
    <dgm:pt modelId="{53E697E7-A788-F14E-8FD1-BB68275D303F}" type="parTrans" cxnId="{5641EEBD-871D-AB47-A9D8-DBF4FD4488A0}">
      <dgm:prSet/>
      <dgm:spPr/>
      <dgm:t>
        <a:bodyPr/>
        <a:lstStyle/>
        <a:p>
          <a:endParaRPr lang="en-GB"/>
        </a:p>
      </dgm:t>
    </dgm:pt>
    <dgm:pt modelId="{004AAA26-6333-BB44-84BF-02E636C66CE5}" type="sibTrans" cxnId="{5641EEBD-871D-AB47-A9D8-DBF4FD4488A0}">
      <dgm:prSet/>
      <dgm:spPr/>
      <dgm:t>
        <a:bodyPr/>
        <a:lstStyle/>
        <a:p>
          <a:endParaRPr lang="en-GB"/>
        </a:p>
      </dgm:t>
    </dgm:pt>
    <dgm:pt modelId="{05CACC98-AE22-8E48-B120-75A0D02AE4E0}">
      <dgm:prSet/>
      <dgm:spPr/>
      <dgm:t>
        <a:bodyPr/>
        <a:lstStyle/>
        <a:p>
          <a:r>
            <a:rPr lang="en-GB" b="0" i="0"/>
            <a:t>You should also incorporate cross-cultural training and cultural sensitivity. This will help to establish clear cultural context from the outset, establish multicultural values, and provide the clients with the abilities necessary to function effectively in a multicultural context. </a:t>
          </a:r>
          <a:endParaRPr lang="en-GB"/>
        </a:p>
      </dgm:t>
    </dgm:pt>
    <dgm:pt modelId="{57985E90-44E9-6145-81CA-730301862319}" type="parTrans" cxnId="{0A3FC20A-2A09-BB48-BB19-A44FA199B0DB}">
      <dgm:prSet/>
      <dgm:spPr/>
      <dgm:t>
        <a:bodyPr/>
        <a:lstStyle/>
        <a:p>
          <a:endParaRPr lang="en-GB"/>
        </a:p>
      </dgm:t>
    </dgm:pt>
    <dgm:pt modelId="{FB6C0A12-12C0-4F45-B0CE-9DCA87F2FC3C}" type="sibTrans" cxnId="{0A3FC20A-2A09-BB48-BB19-A44FA199B0DB}">
      <dgm:prSet/>
      <dgm:spPr/>
      <dgm:t>
        <a:bodyPr/>
        <a:lstStyle/>
        <a:p>
          <a:endParaRPr lang="en-GB"/>
        </a:p>
      </dgm:t>
    </dgm:pt>
    <dgm:pt modelId="{A2DE6956-A7C5-A644-80E7-608475801B79}">
      <dgm:prSet/>
      <dgm:spPr/>
      <dgm:t>
        <a:bodyPr/>
        <a:lstStyle/>
        <a:p>
          <a:r>
            <a:rPr lang="en-GB" b="0" i="0"/>
            <a:t>Regularly reinforcing these beliefs is also crucial. Establish a distinct culture that values diversity and share it frequently.</a:t>
          </a:r>
          <a:endParaRPr lang="en-GB"/>
        </a:p>
      </dgm:t>
    </dgm:pt>
    <dgm:pt modelId="{1638D0E2-FB7F-C048-AC64-3D685FFA75E0}" type="parTrans" cxnId="{2316501F-7EC3-FC40-9E70-FB6B17AE747D}">
      <dgm:prSet/>
      <dgm:spPr/>
      <dgm:t>
        <a:bodyPr/>
        <a:lstStyle/>
        <a:p>
          <a:endParaRPr lang="en-GB"/>
        </a:p>
      </dgm:t>
    </dgm:pt>
    <dgm:pt modelId="{ED33BD15-3BB6-1E4D-9042-E3B020BDD482}" type="sibTrans" cxnId="{2316501F-7EC3-FC40-9E70-FB6B17AE747D}">
      <dgm:prSet/>
      <dgm:spPr/>
      <dgm:t>
        <a:bodyPr/>
        <a:lstStyle/>
        <a:p>
          <a:endParaRPr lang="en-GB"/>
        </a:p>
      </dgm:t>
    </dgm:pt>
    <dgm:pt modelId="{8718DEE3-9E0B-0647-B9A9-5EB9C6468DB6}" type="pres">
      <dgm:prSet presAssocID="{5534BFF1-3CC6-3A4A-9899-D367DF1DF74A}" presName="outerComposite" presStyleCnt="0">
        <dgm:presLayoutVars>
          <dgm:chMax val="5"/>
          <dgm:dir/>
          <dgm:resizeHandles val="exact"/>
        </dgm:presLayoutVars>
      </dgm:prSet>
      <dgm:spPr/>
    </dgm:pt>
    <dgm:pt modelId="{5390B4FA-1AF5-6C4B-9DC8-9AE09E29FABC}" type="pres">
      <dgm:prSet presAssocID="{5534BFF1-3CC6-3A4A-9899-D367DF1DF74A}" presName="dummyMaxCanvas" presStyleCnt="0">
        <dgm:presLayoutVars/>
      </dgm:prSet>
      <dgm:spPr/>
    </dgm:pt>
    <dgm:pt modelId="{0DFD7F70-CA88-5D45-8861-12EC731D3F11}" type="pres">
      <dgm:prSet presAssocID="{5534BFF1-3CC6-3A4A-9899-D367DF1DF74A}" presName="ThreeNodes_1" presStyleLbl="node1" presStyleIdx="0" presStyleCnt="3" custLinFactNeighborX="1086" custLinFactNeighborY="3146">
        <dgm:presLayoutVars>
          <dgm:bulletEnabled val="1"/>
        </dgm:presLayoutVars>
      </dgm:prSet>
      <dgm:spPr/>
    </dgm:pt>
    <dgm:pt modelId="{2AB504DF-690B-724D-94A4-37C69F45AF67}" type="pres">
      <dgm:prSet presAssocID="{5534BFF1-3CC6-3A4A-9899-D367DF1DF74A}" presName="ThreeNodes_2" presStyleLbl="node1" presStyleIdx="1" presStyleCnt="3">
        <dgm:presLayoutVars>
          <dgm:bulletEnabled val="1"/>
        </dgm:presLayoutVars>
      </dgm:prSet>
      <dgm:spPr/>
    </dgm:pt>
    <dgm:pt modelId="{87B9915E-542E-994F-9241-7D08A4A7E133}" type="pres">
      <dgm:prSet presAssocID="{5534BFF1-3CC6-3A4A-9899-D367DF1DF74A}" presName="ThreeNodes_3" presStyleLbl="node1" presStyleIdx="2" presStyleCnt="3">
        <dgm:presLayoutVars>
          <dgm:bulletEnabled val="1"/>
        </dgm:presLayoutVars>
      </dgm:prSet>
      <dgm:spPr/>
    </dgm:pt>
    <dgm:pt modelId="{556962E6-E686-FC49-9227-C0E93A36DED1}" type="pres">
      <dgm:prSet presAssocID="{5534BFF1-3CC6-3A4A-9899-D367DF1DF74A}" presName="ThreeConn_1-2" presStyleLbl="fgAccFollowNode1" presStyleIdx="0" presStyleCnt="2">
        <dgm:presLayoutVars>
          <dgm:bulletEnabled val="1"/>
        </dgm:presLayoutVars>
      </dgm:prSet>
      <dgm:spPr/>
    </dgm:pt>
    <dgm:pt modelId="{57ADD052-F4BA-D546-8DA9-6A99C3DAF425}" type="pres">
      <dgm:prSet presAssocID="{5534BFF1-3CC6-3A4A-9899-D367DF1DF74A}" presName="ThreeConn_2-3" presStyleLbl="fgAccFollowNode1" presStyleIdx="1" presStyleCnt="2">
        <dgm:presLayoutVars>
          <dgm:bulletEnabled val="1"/>
        </dgm:presLayoutVars>
      </dgm:prSet>
      <dgm:spPr/>
    </dgm:pt>
    <dgm:pt modelId="{2361CCBB-D46E-7E44-AF1A-9EB906DF7101}" type="pres">
      <dgm:prSet presAssocID="{5534BFF1-3CC6-3A4A-9899-D367DF1DF74A}" presName="ThreeNodes_1_text" presStyleLbl="node1" presStyleIdx="2" presStyleCnt="3">
        <dgm:presLayoutVars>
          <dgm:bulletEnabled val="1"/>
        </dgm:presLayoutVars>
      </dgm:prSet>
      <dgm:spPr/>
    </dgm:pt>
    <dgm:pt modelId="{26B55106-993C-9F4D-8058-9B686D6101BF}" type="pres">
      <dgm:prSet presAssocID="{5534BFF1-3CC6-3A4A-9899-D367DF1DF74A}" presName="ThreeNodes_2_text" presStyleLbl="node1" presStyleIdx="2" presStyleCnt="3">
        <dgm:presLayoutVars>
          <dgm:bulletEnabled val="1"/>
        </dgm:presLayoutVars>
      </dgm:prSet>
      <dgm:spPr/>
    </dgm:pt>
    <dgm:pt modelId="{21812BF5-3867-5C4D-9534-6AE7805BFA15}" type="pres">
      <dgm:prSet presAssocID="{5534BFF1-3CC6-3A4A-9899-D367DF1DF74A}" presName="ThreeNodes_3_text" presStyleLbl="node1" presStyleIdx="2" presStyleCnt="3">
        <dgm:presLayoutVars>
          <dgm:bulletEnabled val="1"/>
        </dgm:presLayoutVars>
      </dgm:prSet>
      <dgm:spPr/>
    </dgm:pt>
  </dgm:ptLst>
  <dgm:cxnLst>
    <dgm:cxn modelId="{0A3FC20A-2A09-BB48-BB19-A44FA199B0DB}" srcId="{5534BFF1-3CC6-3A4A-9899-D367DF1DF74A}" destId="{05CACC98-AE22-8E48-B120-75A0D02AE4E0}" srcOrd="1" destOrd="0" parTransId="{57985E90-44E9-6145-81CA-730301862319}" sibTransId="{FB6C0A12-12C0-4F45-B0CE-9DCA87F2FC3C}"/>
    <dgm:cxn modelId="{B7C8810D-AD45-9E4D-BFF7-509E3A7E428E}" type="presOf" srcId="{004AAA26-6333-BB44-84BF-02E636C66CE5}" destId="{556962E6-E686-FC49-9227-C0E93A36DED1}" srcOrd="0" destOrd="0" presId="urn:microsoft.com/office/officeart/2005/8/layout/vProcess5"/>
    <dgm:cxn modelId="{CECA0C0F-711A-BB48-B704-39F68A5455FD}" type="presOf" srcId="{0E176DFB-926D-214E-9B2F-CA40AD595296}" destId="{0DFD7F70-CA88-5D45-8861-12EC731D3F11}" srcOrd="0" destOrd="0" presId="urn:microsoft.com/office/officeart/2005/8/layout/vProcess5"/>
    <dgm:cxn modelId="{347B8213-3819-0E4B-808F-648555C3CCED}" type="presOf" srcId="{05CACC98-AE22-8E48-B120-75A0D02AE4E0}" destId="{2AB504DF-690B-724D-94A4-37C69F45AF67}" srcOrd="0" destOrd="0" presId="urn:microsoft.com/office/officeart/2005/8/layout/vProcess5"/>
    <dgm:cxn modelId="{2316501F-7EC3-FC40-9E70-FB6B17AE747D}" srcId="{5534BFF1-3CC6-3A4A-9899-D367DF1DF74A}" destId="{A2DE6956-A7C5-A644-80E7-608475801B79}" srcOrd="2" destOrd="0" parTransId="{1638D0E2-FB7F-C048-AC64-3D685FFA75E0}" sibTransId="{ED33BD15-3BB6-1E4D-9042-E3B020BDD482}"/>
    <dgm:cxn modelId="{55856030-6D5E-2B41-8498-F9E05A22A364}" type="presOf" srcId="{0E176DFB-926D-214E-9B2F-CA40AD595296}" destId="{2361CCBB-D46E-7E44-AF1A-9EB906DF7101}" srcOrd="1" destOrd="0" presId="urn:microsoft.com/office/officeart/2005/8/layout/vProcess5"/>
    <dgm:cxn modelId="{3CADB781-0289-F14A-B884-76E294DA1609}" type="presOf" srcId="{A2DE6956-A7C5-A644-80E7-608475801B79}" destId="{87B9915E-542E-994F-9241-7D08A4A7E133}" srcOrd="0" destOrd="0" presId="urn:microsoft.com/office/officeart/2005/8/layout/vProcess5"/>
    <dgm:cxn modelId="{CD96C98B-4EB3-1242-BCCD-313FAA63BEC3}" type="presOf" srcId="{05CACC98-AE22-8E48-B120-75A0D02AE4E0}" destId="{26B55106-993C-9F4D-8058-9B686D6101BF}" srcOrd="1" destOrd="0" presId="urn:microsoft.com/office/officeart/2005/8/layout/vProcess5"/>
    <dgm:cxn modelId="{59F10FA3-C0B1-4D41-81F5-D97D25242BB8}" type="presOf" srcId="{FB6C0A12-12C0-4F45-B0CE-9DCA87F2FC3C}" destId="{57ADD052-F4BA-D546-8DA9-6A99C3DAF425}" srcOrd="0" destOrd="0" presId="urn:microsoft.com/office/officeart/2005/8/layout/vProcess5"/>
    <dgm:cxn modelId="{5641EEBD-871D-AB47-A9D8-DBF4FD4488A0}" srcId="{5534BFF1-3CC6-3A4A-9899-D367DF1DF74A}" destId="{0E176DFB-926D-214E-9B2F-CA40AD595296}" srcOrd="0" destOrd="0" parTransId="{53E697E7-A788-F14E-8FD1-BB68275D303F}" sibTransId="{004AAA26-6333-BB44-84BF-02E636C66CE5}"/>
    <dgm:cxn modelId="{A2C2BAC8-3F4B-C349-9EDC-3B8C6CC97BED}" type="presOf" srcId="{A2DE6956-A7C5-A644-80E7-608475801B79}" destId="{21812BF5-3867-5C4D-9534-6AE7805BFA15}" srcOrd="1" destOrd="0" presId="urn:microsoft.com/office/officeart/2005/8/layout/vProcess5"/>
    <dgm:cxn modelId="{44511CE0-3B8D-5142-9590-CEE7002D73C1}" type="presOf" srcId="{5534BFF1-3CC6-3A4A-9899-D367DF1DF74A}" destId="{8718DEE3-9E0B-0647-B9A9-5EB9C6468DB6}" srcOrd="0" destOrd="0" presId="urn:microsoft.com/office/officeart/2005/8/layout/vProcess5"/>
    <dgm:cxn modelId="{42846F39-D6BB-0247-B881-3F15D560CFC6}" type="presParOf" srcId="{8718DEE3-9E0B-0647-B9A9-5EB9C6468DB6}" destId="{5390B4FA-1AF5-6C4B-9DC8-9AE09E29FABC}" srcOrd="0" destOrd="0" presId="urn:microsoft.com/office/officeart/2005/8/layout/vProcess5"/>
    <dgm:cxn modelId="{09A47E81-0791-3D48-8B35-BCC717036AA9}" type="presParOf" srcId="{8718DEE3-9E0B-0647-B9A9-5EB9C6468DB6}" destId="{0DFD7F70-CA88-5D45-8861-12EC731D3F11}" srcOrd="1" destOrd="0" presId="urn:microsoft.com/office/officeart/2005/8/layout/vProcess5"/>
    <dgm:cxn modelId="{A5510BD6-D35B-DB40-B020-BB965F5511B9}" type="presParOf" srcId="{8718DEE3-9E0B-0647-B9A9-5EB9C6468DB6}" destId="{2AB504DF-690B-724D-94A4-37C69F45AF67}" srcOrd="2" destOrd="0" presId="urn:microsoft.com/office/officeart/2005/8/layout/vProcess5"/>
    <dgm:cxn modelId="{AB949F9E-D6F8-3845-B588-628110B5DCD2}" type="presParOf" srcId="{8718DEE3-9E0B-0647-B9A9-5EB9C6468DB6}" destId="{87B9915E-542E-994F-9241-7D08A4A7E133}" srcOrd="3" destOrd="0" presId="urn:microsoft.com/office/officeart/2005/8/layout/vProcess5"/>
    <dgm:cxn modelId="{0959D707-7518-2E43-9620-EBF10D0F658C}" type="presParOf" srcId="{8718DEE3-9E0B-0647-B9A9-5EB9C6468DB6}" destId="{556962E6-E686-FC49-9227-C0E93A36DED1}" srcOrd="4" destOrd="0" presId="urn:microsoft.com/office/officeart/2005/8/layout/vProcess5"/>
    <dgm:cxn modelId="{B5C51388-CA16-7942-8F68-EFCC8D1931E9}" type="presParOf" srcId="{8718DEE3-9E0B-0647-B9A9-5EB9C6468DB6}" destId="{57ADD052-F4BA-D546-8DA9-6A99C3DAF425}" srcOrd="5" destOrd="0" presId="urn:microsoft.com/office/officeart/2005/8/layout/vProcess5"/>
    <dgm:cxn modelId="{52F97FC4-D70E-2F47-8338-1E98D9B0734A}" type="presParOf" srcId="{8718DEE3-9E0B-0647-B9A9-5EB9C6468DB6}" destId="{2361CCBB-D46E-7E44-AF1A-9EB906DF7101}" srcOrd="6" destOrd="0" presId="urn:microsoft.com/office/officeart/2005/8/layout/vProcess5"/>
    <dgm:cxn modelId="{BF608B7A-A1BE-5944-904F-4D282E2CFC4D}" type="presParOf" srcId="{8718DEE3-9E0B-0647-B9A9-5EB9C6468DB6}" destId="{26B55106-993C-9F4D-8058-9B686D6101BF}" srcOrd="7" destOrd="0" presId="urn:microsoft.com/office/officeart/2005/8/layout/vProcess5"/>
    <dgm:cxn modelId="{15A7B062-565B-FB45-9DCA-8ED90DE6402D}" type="presParOf" srcId="{8718DEE3-9E0B-0647-B9A9-5EB9C6468DB6}" destId="{21812BF5-3867-5C4D-9534-6AE7805BFA15}"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BEDD2249-9C1C-E249-AFB9-E2F1381D3BB2}" type="doc">
      <dgm:prSet loTypeId="urn:microsoft.com/office/officeart/2005/8/layout/vProcess5" loCatId="list" qsTypeId="urn:microsoft.com/office/officeart/2005/8/quickstyle/simple1" qsCatId="simple" csTypeId="urn:microsoft.com/office/officeart/2005/8/colors/colorful1" csCatId="colorful" phldr="1"/>
      <dgm:spPr/>
      <dgm:t>
        <a:bodyPr/>
        <a:lstStyle/>
        <a:p>
          <a:endParaRPr lang="en-GB"/>
        </a:p>
      </dgm:t>
    </dgm:pt>
    <dgm:pt modelId="{19F49FC8-268F-8943-83A7-3E9BDF72AD77}">
      <dgm:prSet/>
      <dgm:spPr/>
      <dgm:t>
        <a:bodyPr/>
        <a:lstStyle/>
        <a:p>
          <a:r>
            <a:rPr lang="en-GB"/>
            <a:t>It is important that in the work of a multicultural mediator you are able to read the body language of your clients and those around you. However what might be perceived in one culture will not be perceived in the same way in another. </a:t>
          </a:r>
        </a:p>
      </dgm:t>
    </dgm:pt>
    <dgm:pt modelId="{F62D47BD-EE27-724A-9645-49FBD80C06E0}" type="parTrans" cxnId="{9E3DA555-2657-0246-BC29-25A72F62FF60}">
      <dgm:prSet/>
      <dgm:spPr/>
      <dgm:t>
        <a:bodyPr/>
        <a:lstStyle/>
        <a:p>
          <a:endParaRPr lang="en-GB"/>
        </a:p>
      </dgm:t>
    </dgm:pt>
    <dgm:pt modelId="{F9C0BC7C-B513-9A44-AB2C-ED4B2C883AEA}" type="sibTrans" cxnId="{9E3DA555-2657-0246-BC29-25A72F62FF60}">
      <dgm:prSet/>
      <dgm:spPr/>
      <dgm:t>
        <a:bodyPr/>
        <a:lstStyle/>
        <a:p>
          <a:endParaRPr lang="en-GB"/>
        </a:p>
      </dgm:t>
    </dgm:pt>
    <dgm:pt modelId="{94753D3D-80D1-BC4C-8D83-88BC3B7071F0}">
      <dgm:prSet/>
      <dgm:spPr>
        <a:solidFill>
          <a:schemeClr val="accent4">
            <a:lumMod val="75000"/>
          </a:schemeClr>
        </a:solidFill>
      </dgm:spPr>
      <dgm:t>
        <a:bodyPr/>
        <a:lstStyle/>
        <a:p>
          <a:r>
            <a:rPr lang="en-GB"/>
            <a:t>In certain cultures, eye contact is the global language, as is body language used to express emotions, gestures used to say hello and goodbye, and touches used to express friendship and love. No matter who you are or what you need to say, everyone can understand it. </a:t>
          </a:r>
        </a:p>
      </dgm:t>
    </dgm:pt>
    <dgm:pt modelId="{0C5EC6C4-AABC-CE4A-842B-E5E1597A5AD7}" type="parTrans" cxnId="{5D79EAC7-6DBC-3D44-8B1B-3F1C6D49AE05}">
      <dgm:prSet/>
      <dgm:spPr/>
      <dgm:t>
        <a:bodyPr/>
        <a:lstStyle/>
        <a:p>
          <a:endParaRPr lang="en-GB"/>
        </a:p>
      </dgm:t>
    </dgm:pt>
    <dgm:pt modelId="{F90187E3-E29B-8F42-B9CB-4B2E2C9A82C8}" type="sibTrans" cxnId="{5D79EAC7-6DBC-3D44-8B1B-3F1C6D49AE05}">
      <dgm:prSet/>
      <dgm:spPr/>
      <dgm:t>
        <a:bodyPr/>
        <a:lstStyle/>
        <a:p>
          <a:endParaRPr lang="en-GB"/>
        </a:p>
      </dgm:t>
    </dgm:pt>
    <dgm:pt modelId="{73E84753-43ED-8B4C-8902-F75498ADD5A6}">
      <dgm:prSet/>
      <dgm:spPr/>
      <dgm:t>
        <a:bodyPr/>
        <a:lstStyle/>
        <a:p>
          <a:r>
            <a:rPr lang="en-GB"/>
            <a:t>The issue occurs because while certain gestures or acts are the same across cultures, their meanings vary greatly. Many times, a gesture that seems innocent to us may be offensive to a person from another culture. For instance, the "OK" sign is used as a "superb" gesture in India, while using it in Turkey is tantamount to inciting a brawl since it is regarded as disrespectful.</a:t>
          </a:r>
        </a:p>
      </dgm:t>
    </dgm:pt>
    <dgm:pt modelId="{03CFD8E9-1512-C74E-8B16-6AF50CF932AB}" type="parTrans" cxnId="{90526F77-E8D8-0842-B393-889E79E91E7E}">
      <dgm:prSet/>
      <dgm:spPr/>
      <dgm:t>
        <a:bodyPr/>
        <a:lstStyle/>
        <a:p>
          <a:endParaRPr lang="en-GB"/>
        </a:p>
      </dgm:t>
    </dgm:pt>
    <dgm:pt modelId="{07710A5C-5E6D-C64C-9B96-17F0E2AD886B}" type="sibTrans" cxnId="{90526F77-E8D8-0842-B393-889E79E91E7E}">
      <dgm:prSet/>
      <dgm:spPr/>
      <dgm:t>
        <a:bodyPr/>
        <a:lstStyle/>
        <a:p>
          <a:endParaRPr lang="en-GB"/>
        </a:p>
      </dgm:t>
    </dgm:pt>
    <dgm:pt modelId="{E872C702-0F8A-554D-801D-BD3B11951E87}" type="pres">
      <dgm:prSet presAssocID="{BEDD2249-9C1C-E249-AFB9-E2F1381D3BB2}" presName="outerComposite" presStyleCnt="0">
        <dgm:presLayoutVars>
          <dgm:chMax val="5"/>
          <dgm:dir/>
          <dgm:resizeHandles val="exact"/>
        </dgm:presLayoutVars>
      </dgm:prSet>
      <dgm:spPr/>
    </dgm:pt>
    <dgm:pt modelId="{902ABF0D-631B-C247-B2BE-2F90B71D9D32}" type="pres">
      <dgm:prSet presAssocID="{BEDD2249-9C1C-E249-AFB9-E2F1381D3BB2}" presName="dummyMaxCanvas" presStyleCnt="0">
        <dgm:presLayoutVars/>
      </dgm:prSet>
      <dgm:spPr/>
    </dgm:pt>
    <dgm:pt modelId="{DD3D3F15-82FB-C446-9148-DC2C2853E973}" type="pres">
      <dgm:prSet presAssocID="{BEDD2249-9C1C-E249-AFB9-E2F1381D3BB2}" presName="ThreeNodes_1" presStyleLbl="node1" presStyleIdx="0" presStyleCnt="3">
        <dgm:presLayoutVars>
          <dgm:bulletEnabled val="1"/>
        </dgm:presLayoutVars>
      </dgm:prSet>
      <dgm:spPr/>
    </dgm:pt>
    <dgm:pt modelId="{A283CB60-1BF8-864E-878C-38F9DC7E6128}" type="pres">
      <dgm:prSet presAssocID="{BEDD2249-9C1C-E249-AFB9-E2F1381D3BB2}" presName="ThreeNodes_2" presStyleLbl="node1" presStyleIdx="1" presStyleCnt="3">
        <dgm:presLayoutVars>
          <dgm:bulletEnabled val="1"/>
        </dgm:presLayoutVars>
      </dgm:prSet>
      <dgm:spPr/>
    </dgm:pt>
    <dgm:pt modelId="{7841FBB5-37F0-AE4E-A395-C2BA14DE8592}" type="pres">
      <dgm:prSet presAssocID="{BEDD2249-9C1C-E249-AFB9-E2F1381D3BB2}" presName="ThreeNodes_3" presStyleLbl="node1" presStyleIdx="2" presStyleCnt="3">
        <dgm:presLayoutVars>
          <dgm:bulletEnabled val="1"/>
        </dgm:presLayoutVars>
      </dgm:prSet>
      <dgm:spPr/>
    </dgm:pt>
    <dgm:pt modelId="{8A7983FB-2519-1D4A-AB3C-5C44B2237BC9}" type="pres">
      <dgm:prSet presAssocID="{BEDD2249-9C1C-E249-AFB9-E2F1381D3BB2}" presName="ThreeConn_1-2" presStyleLbl="fgAccFollowNode1" presStyleIdx="0" presStyleCnt="2">
        <dgm:presLayoutVars>
          <dgm:bulletEnabled val="1"/>
        </dgm:presLayoutVars>
      </dgm:prSet>
      <dgm:spPr/>
    </dgm:pt>
    <dgm:pt modelId="{351D04D2-EE9C-9844-9C26-FD446D8B0CAB}" type="pres">
      <dgm:prSet presAssocID="{BEDD2249-9C1C-E249-AFB9-E2F1381D3BB2}" presName="ThreeConn_2-3" presStyleLbl="fgAccFollowNode1" presStyleIdx="1" presStyleCnt="2">
        <dgm:presLayoutVars>
          <dgm:bulletEnabled val="1"/>
        </dgm:presLayoutVars>
      </dgm:prSet>
      <dgm:spPr/>
    </dgm:pt>
    <dgm:pt modelId="{A3A94544-593E-8A4B-A441-D3B01BD2F811}" type="pres">
      <dgm:prSet presAssocID="{BEDD2249-9C1C-E249-AFB9-E2F1381D3BB2}" presName="ThreeNodes_1_text" presStyleLbl="node1" presStyleIdx="2" presStyleCnt="3">
        <dgm:presLayoutVars>
          <dgm:bulletEnabled val="1"/>
        </dgm:presLayoutVars>
      </dgm:prSet>
      <dgm:spPr/>
    </dgm:pt>
    <dgm:pt modelId="{13EAC2CF-59AC-A54E-92A8-CF36E25B68D7}" type="pres">
      <dgm:prSet presAssocID="{BEDD2249-9C1C-E249-AFB9-E2F1381D3BB2}" presName="ThreeNodes_2_text" presStyleLbl="node1" presStyleIdx="2" presStyleCnt="3">
        <dgm:presLayoutVars>
          <dgm:bulletEnabled val="1"/>
        </dgm:presLayoutVars>
      </dgm:prSet>
      <dgm:spPr/>
    </dgm:pt>
    <dgm:pt modelId="{E4AE475A-2CC8-FF4F-AF0C-B8A8D2F9091D}" type="pres">
      <dgm:prSet presAssocID="{BEDD2249-9C1C-E249-AFB9-E2F1381D3BB2}" presName="ThreeNodes_3_text" presStyleLbl="node1" presStyleIdx="2" presStyleCnt="3">
        <dgm:presLayoutVars>
          <dgm:bulletEnabled val="1"/>
        </dgm:presLayoutVars>
      </dgm:prSet>
      <dgm:spPr/>
    </dgm:pt>
  </dgm:ptLst>
  <dgm:cxnLst>
    <dgm:cxn modelId="{5BCBCB09-681E-D34D-8C5E-29986010C768}" type="presOf" srcId="{F90187E3-E29B-8F42-B9CB-4B2E2C9A82C8}" destId="{351D04D2-EE9C-9844-9C26-FD446D8B0CAB}" srcOrd="0" destOrd="0" presId="urn:microsoft.com/office/officeart/2005/8/layout/vProcess5"/>
    <dgm:cxn modelId="{5998A813-2409-314F-9B85-EF9D4148CAE4}" type="presOf" srcId="{F9C0BC7C-B513-9A44-AB2C-ED4B2C883AEA}" destId="{8A7983FB-2519-1D4A-AB3C-5C44B2237BC9}" srcOrd="0" destOrd="0" presId="urn:microsoft.com/office/officeart/2005/8/layout/vProcess5"/>
    <dgm:cxn modelId="{4A34D51C-EBCE-4449-8A16-7934B5274238}" type="presOf" srcId="{94753D3D-80D1-BC4C-8D83-88BC3B7071F0}" destId="{13EAC2CF-59AC-A54E-92A8-CF36E25B68D7}" srcOrd="1" destOrd="0" presId="urn:microsoft.com/office/officeart/2005/8/layout/vProcess5"/>
    <dgm:cxn modelId="{9E3DA555-2657-0246-BC29-25A72F62FF60}" srcId="{BEDD2249-9C1C-E249-AFB9-E2F1381D3BB2}" destId="{19F49FC8-268F-8943-83A7-3E9BDF72AD77}" srcOrd="0" destOrd="0" parTransId="{F62D47BD-EE27-724A-9645-49FBD80C06E0}" sibTransId="{F9C0BC7C-B513-9A44-AB2C-ED4B2C883AEA}"/>
    <dgm:cxn modelId="{CD562C70-A063-9846-996E-411ACD57EBD8}" type="presOf" srcId="{19F49FC8-268F-8943-83A7-3E9BDF72AD77}" destId="{A3A94544-593E-8A4B-A441-D3B01BD2F811}" srcOrd="1" destOrd="0" presId="urn:microsoft.com/office/officeart/2005/8/layout/vProcess5"/>
    <dgm:cxn modelId="{90526F77-E8D8-0842-B393-889E79E91E7E}" srcId="{BEDD2249-9C1C-E249-AFB9-E2F1381D3BB2}" destId="{73E84753-43ED-8B4C-8902-F75498ADD5A6}" srcOrd="2" destOrd="0" parTransId="{03CFD8E9-1512-C74E-8B16-6AF50CF932AB}" sibTransId="{07710A5C-5E6D-C64C-9B96-17F0E2AD886B}"/>
    <dgm:cxn modelId="{0B18B88C-7DBA-4B46-BFEC-7CE63FC6C045}" type="presOf" srcId="{BEDD2249-9C1C-E249-AFB9-E2F1381D3BB2}" destId="{E872C702-0F8A-554D-801D-BD3B11951E87}" srcOrd="0" destOrd="0" presId="urn:microsoft.com/office/officeart/2005/8/layout/vProcess5"/>
    <dgm:cxn modelId="{332FCE99-D65F-9244-8CB5-C7DA323B13B5}" type="presOf" srcId="{94753D3D-80D1-BC4C-8D83-88BC3B7071F0}" destId="{A283CB60-1BF8-864E-878C-38F9DC7E6128}" srcOrd="0" destOrd="0" presId="urn:microsoft.com/office/officeart/2005/8/layout/vProcess5"/>
    <dgm:cxn modelId="{B03953C5-3198-D541-810A-6A99F368E5BF}" type="presOf" srcId="{19F49FC8-268F-8943-83A7-3E9BDF72AD77}" destId="{DD3D3F15-82FB-C446-9148-DC2C2853E973}" srcOrd="0" destOrd="0" presId="urn:microsoft.com/office/officeart/2005/8/layout/vProcess5"/>
    <dgm:cxn modelId="{5D79EAC7-6DBC-3D44-8B1B-3F1C6D49AE05}" srcId="{BEDD2249-9C1C-E249-AFB9-E2F1381D3BB2}" destId="{94753D3D-80D1-BC4C-8D83-88BC3B7071F0}" srcOrd="1" destOrd="0" parTransId="{0C5EC6C4-AABC-CE4A-842B-E5E1597A5AD7}" sibTransId="{F90187E3-E29B-8F42-B9CB-4B2E2C9A82C8}"/>
    <dgm:cxn modelId="{D0129AD2-4ABC-C74E-9F72-C763BF1FCFFA}" type="presOf" srcId="{73E84753-43ED-8B4C-8902-F75498ADD5A6}" destId="{7841FBB5-37F0-AE4E-A395-C2BA14DE8592}" srcOrd="0" destOrd="0" presId="urn:microsoft.com/office/officeart/2005/8/layout/vProcess5"/>
    <dgm:cxn modelId="{D778A8F6-5C46-2E44-9AED-60128289D0EC}" type="presOf" srcId="{73E84753-43ED-8B4C-8902-F75498ADD5A6}" destId="{E4AE475A-2CC8-FF4F-AF0C-B8A8D2F9091D}" srcOrd="1" destOrd="0" presId="urn:microsoft.com/office/officeart/2005/8/layout/vProcess5"/>
    <dgm:cxn modelId="{5310185D-5092-CF46-84F6-4C24D234321C}" type="presParOf" srcId="{E872C702-0F8A-554D-801D-BD3B11951E87}" destId="{902ABF0D-631B-C247-B2BE-2F90B71D9D32}" srcOrd="0" destOrd="0" presId="urn:microsoft.com/office/officeart/2005/8/layout/vProcess5"/>
    <dgm:cxn modelId="{D67F013E-159F-F342-B4AC-E05B3D776CE0}" type="presParOf" srcId="{E872C702-0F8A-554D-801D-BD3B11951E87}" destId="{DD3D3F15-82FB-C446-9148-DC2C2853E973}" srcOrd="1" destOrd="0" presId="urn:microsoft.com/office/officeart/2005/8/layout/vProcess5"/>
    <dgm:cxn modelId="{DFC02F36-685C-4644-B29A-E2D31FF8198F}" type="presParOf" srcId="{E872C702-0F8A-554D-801D-BD3B11951E87}" destId="{A283CB60-1BF8-864E-878C-38F9DC7E6128}" srcOrd="2" destOrd="0" presId="urn:microsoft.com/office/officeart/2005/8/layout/vProcess5"/>
    <dgm:cxn modelId="{8353D815-9EA8-1B45-820A-23F74278F71D}" type="presParOf" srcId="{E872C702-0F8A-554D-801D-BD3B11951E87}" destId="{7841FBB5-37F0-AE4E-A395-C2BA14DE8592}" srcOrd="3" destOrd="0" presId="urn:microsoft.com/office/officeart/2005/8/layout/vProcess5"/>
    <dgm:cxn modelId="{92A03D8A-FA1A-3E4F-82FA-E60021516FF8}" type="presParOf" srcId="{E872C702-0F8A-554D-801D-BD3B11951E87}" destId="{8A7983FB-2519-1D4A-AB3C-5C44B2237BC9}" srcOrd="4" destOrd="0" presId="urn:microsoft.com/office/officeart/2005/8/layout/vProcess5"/>
    <dgm:cxn modelId="{991A837C-CF91-0940-935A-CD6B06684030}" type="presParOf" srcId="{E872C702-0F8A-554D-801D-BD3B11951E87}" destId="{351D04D2-EE9C-9844-9C26-FD446D8B0CAB}" srcOrd="5" destOrd="0" presId="urn:microsoft.com/office/officeart/2005/8/layout/vProcess5"/>
    <dgm:cxn modelId="{C32D1816-C4E6-6E47-BFBB-14B335A3AF8B}" type="presParOf" srcId="{E872C702-0F8A-554D-801D-BD3B11951E87}" destId="{A3A94544-593E-8A4B-A441-D3B01BD2F811}" srcOrd="6" destOrd="0" presId="urn:microsoft.com/office/officeart/2005/8/layout/vProcess5"/>
    <dgm:cxn modelId="{D3CB4C59-1473-B84E-A58A-B5D77AD16E58}" type="presParOf" srcId="{E872C702-0F8A-554D-801D-BD3B11951E87}" destId="{13EAC2CF-59AC-A54E-92A8-CF36E25B68D7}" srcOrd="7" destOrd="0" presId="urn:microsoft.com/office/officeart/2005/8/layout/vProcess5"/>
    <dgm:cxn modelId="{A1ED1F03-A067-CD42-BD75-98CB25390593}" type="presParOf" srcId="{E872C702-0F8A-554D-801D-BD3B11951E87}" destId="{E4AE475A-2CC8-FF4F-AF0C-B8A8D2F9091D}"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FB3B1880-EE8D-4379-B0BA-044DECD7F4F9}"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81E608C0-38B5-4DE0-B24A-93ED33E4CA17}">
      <dgm:prSet/>
      <dgm:spPr/>
      <dgm:t>
        <a:bodyPr/>
        <a:lstStyle/>
        <a:p>
          <a:r>
            <a:rPr lang="en-GB" b="1" i="0"/>
            <a:t>Display a desire to learn and be inquisitive </a:t>
          </a:r>
          <a:endParaRPr lang="en-US"/>
        </a:p>
      </dgm:t>
    </dgm:pt>
    <dgm:pt modelId="{C9FAB0F4-4C8E-4F82-B63F-4414E68B177D}" type="parTrans" cxnId="{774D8E5B-7391-47EE-B4B7-468BB43F7BA4}">
      <dgm:prSet/>
      <dgm:spPr/>
      <dgm:t>
        <a:bodyPr/>
        <a:lstStyle/>
        <a:p>
          <a:endParaRPr lang="en-US"/>
        </a:p>
      </dgm:t>
    </dgm:pt>
    <dgm:pt modelId="{FF3E840F-B9BE-46A9-8F79-382A63898523}" type="sibTrans" cxnId="{774D8E5B-7391-47EE-B4B7-468BB43F7BA4}">
      <dgm:prSet/>
      <dgm:spPr/>
      <dgm:t>
        <a:bodyPr/>
        <a:lstStyle/>
        <a:p>
          <a:endParaRPr lang="en-US"/>
        </a:p>
      </dgm:t>
    </dgm:pt>
    <dgm:pt modelId="{2261F245-0278-4AD6-B111-C6056B0CAD39}">
      <dgm:prSet/>
      <dgm:spPr>
        <a:solidFill>
          <a:schemeClr val="accent1"/>
        </a:solidFill>
      </dgm:spPr>
      <dgm:t>
        <a:bodyPr/>
        <a:lstStyle/>
        <a:p>
          <a:r>
            <a:rPr lang="en-GB" i="0"/>
            <a:t>Being culturally competent is having an interest in other people's cultures. Learning is more than just reading books and doing some web research. Having new experiences is a key component of learning. You must allow yourself to develop intercultural awareness and competency if you want to learn. To enable new learning to connect with you, your body, and your mind, you must first allow yourself to unlearn what you previously learned. </a:t>
          </a:r>
          <a:endParaRPr lang="en-US"/>
        </a:p>
      </dgm:t>
    </dgm:pt>
    <dgm:pt modelId="{D1439622-8AD7-49CD-B590-DF822151C9EB}" type="parTrans" cxnId="{355300DE-9524-4C09-94C0-286B0C57983B}">
      <dgm:prSet/>
      <dgm:spPr/>
      <dgm:t>
        <a:bodyPr/>
        <a:lstStyle/>
        <a:p>
          <a:endParaRPr lang="en-US"/>
        </a:p>
      </dgm:t>
    </dgm:pt>
    <dgm:pt modelId="{E57B844E-C2BC-4F47-8838-D5476FBAAEE9}" type="sibTrans" cxnId="{355300DE-9524-4C09-94C0-286B0C57983B}">
      <dgm:prSet/>
      <dgm:spPr/>
      <dgm:t>
        <a:bodyPr/>
        <a:lstStyle/>
        <a:p>
          <a:endParaRPr lang="en-US"/>
        </a:p>
      </dgm:t>
    </dgm:pt>
    <dgm:pt modelId="{87552421-0DF8-4B34-8E23-49A2FAF62B51}">
      <dgm:prSet/>
      <dgm:spPr/>
      <dgm:t>
        <a:bodyPr/>
        <a:lstStyle/>
        <a:p>
          <a:r>
            <a:rPr lang="en-GB" b="1"/>
            <a:t>Be positive</a:t>
          </a:r>
          <a:r>
            <a:rPr lang="en-GB" b="1" i="0"/>
            <a:t> when it comes to other cultures </a:t>
          </a:r>
          <a:endParaRPr lang="en-US"/>
        </a:p>
      </dgm:t>
    </dgm:pt>
    <dgm:pt modelId="{549BB62F-AAAA-45AD-A0FB-AFE39B7CAE28}" type="parTrans" cxnId="{D07486D2-CD80-4DEF-8AEC-A3C869FCF99F}">
      <dgm:prSet/>
      <dgm:spPr/>
      <dgm:t>
        <a:bodyPr/>
        <a:lstStyle/>
        <a:p>
          <a:endParaRPr lang="en-US"/>
        </a:p>
      </dgm:t>
    </dgm:pt>
    <dgm:pt modelId="{32186C6C-DDA4-4FD9-A0AD-506DCE501A87}" type="sibTrans" cxnId="{D07486D2-CD80-4DEF-8AEC-A3C869FCF99F}">
      <dgm:prSet/>
      <dgm:spPr/>
      <dgm:t>
        <a:bodyPr/>
        <a:lstStyle/>
        <a:p>
          <a:endParaRPr lang="en-US"/>
        </a:p>
      </dgm:t>
    </dgm:pt>
    <dgm:pt modelId="{787A2448-73C4-4C85-80D2-449CB7772872}">
      <dgm:prSet/>
      <dgm:spPr/>
      <dgm:t>
        <a:bodyPr/>
        <a:lstStyle/>
        <a:p>
          <a:r>
            <a:rPr lang="en-GB" i="0"/>
            <a:t>It matters how you receive and treat people. This reflects your openness to interacting with people from culturally distinct backgrounds. It involves recognising others' innate creativity, resourcefulness, and wholeness. Each person has a unique manner of expressing oneself or others, regardless of background. It's crucial that you communicate with others in a friendly and open manner without passing judgement on them. </a:t>
          </a:r>
          <a:endParaRPr lang="en-US"/>
        </a:p>
      </dgm:t>
    </dgm:pt>
    <dgm:pt modelId="{40511A82-3953-4BCE-B4DB-16A84A196DE9}" type="parTrans" cxnId="{14C4C0A6-117A-4A7B-BF9B-E9B3DD560195}">
      <dgm:prSet/>
      <dgm:spPr/>
      <dgm:t>
        <a:bodyPr/>
        <a:lstStyle/>
        <a:p>
          <a:endParaRPr lang="en-US"/>
        </a:p>
      </dgm:t>
    </dgm:pt>
    <dgm:pt modelId="{09904AE8-51F4-4E0A-9828-7BDA721F9B9C}" type="sibTrans" cxnId="{14C4C0A6-117A-4A7B-BF9B-E9B3DD560195}">
      <dgm:prSet/>
      <dgm:spPr/>
      <dgm:t>
        <a:bodyPr/>
        <a:lstStyle/>
        <a:p>
          <a:endParaRPr lang="en-US"/>
        </a:p>
      </dgm:t>
    </dgm:pt>
    <dgm:pt modelId="{392A4665-ED2B-0E40-9829-A7CEBF2CCA3F}" type="pres">
      <dgm:prSet presAssocID="{FB3B1880-EE8D-4379-B0BA-044DECD7F4F9}" presName="linear" presStyleCnt="0">
        <dgm:presLayoutVars>
          <dgm:animLvl val="lvl"/>
          <dgm:resizeHandles val="exact"/>
        </dgm:presLayoutVars>
      </dgm:prSet>
      <dgm:spPr/>
    </dgm:pt>
    <dgm:pt modelId="{4E2FD4F7-DBC9-294F-B3D9-0E74B26B0F5C}" type="pres">
      <dgm:prSet presAssocID="{81E608C0-38B5-4DE0-B24A-93ED33E4CA17}" presName="parentText" presStyleLbl="node1" presStyleIdx="0" presStyleCnt="4">
        <dgm:presLayoutVars>
          <dgm:chMax val="0"/>
          <dgm:bulletEnabled val="1"/>
        </dgm:presLayoutVars>
      </dgm:prSet>
      <dgm:spPr/>
    </dgm:pt>
    <dgm:pt modelId="{8BD3753D-3BBC-A04E-A46D-CA8E50063C6C}" type="pres">
      <dgm:prSet presAssocID="{FF3E840F-B9BE-46A9-8F79-382A63898523}" presName="spacer" presStyleCnt="0"/>
      <dgm:spPr/>
    </dgm:pt>
    <dgm:pt modelId="{99914DAF-96D7-994A-9557-9FA727C6E053}" type="pres">
      <dgm:prSet presAssocID="{2261F245-0278-4AD6-B111-C6056B0CAD39}" presName="parentText" presStyleLbl="node1" presStyleIdx="1" presStyleCnt="4">
        <dgm:presLayoutVars>
          <dgm:chMax val="0"/>
          <dgm:bulletEnabled val="1"/>
        </dgm:presLayoutVars>
      </dgm:prSet>
      <dgm:spPr/>
    </dgm:pt>
    <dgm:pt modelId="{15DFF312-8869-7C42-A5F2-5CBFC1C2571E}" type="pres">
      <dgm:prSet presAssocID="{E57B844E-C2BC-4F47-8838-D5476FBAAEE9}" presName="spacer" presStyleCnt="0"/>
      <dgm:spPr/>
    </dgm:pt>
    <dgm:pt modelId="{8FD5A4C1-8712-D54A-84AF-00AA1F9D92F1}" type="pres">
      <dgm:prSet presAssocID="{87552421-0DF8-4B34-8E23-49A2FAF62B51}" presName="parentText" presStyleLbl="node1" presStyleIdx="2" presStyleCnt="4">
        <dgm:presLayoutVars>
          <dgm:chMax val="0"/>
          <dgm:bulletEnabled val="1"/>
        </dgm:presLayoutVars>
      </dgm:prSet>
      <dgm:spPr/>
    </dgm:pt>
    <dgm:pt modelId="{39C074C9-7FB7-824E-9F89-9D0C7BF41F6F}" type="pres">
      <dgm:prSet presAssocID="{32186C6C-DDA4-4FD9-A0AD-506DCE501A87}" presName="spacer" presStyleCnt="0"/>
      <dgm:spPr/>
    </dgm:pt>
    <dgm:pt modelId="{B539409F-A461-2040-891B-41F95CD4412A}" type="pres">
      <dgm:prSet presAssocID="{787A2448-73C4-4C85-80D2-449CB7772872}" presName="parentText" presStyleLbl="node1" presStyleIdx="3" presStyleCnt="4">
        <dgm:presLayoutVars>
          <dgm:chMax val="0"/>
          <dgm:bulletEnabled val="1"/>
        </dgm:presLayoutVars>
      </dgm:prSet>
      <dgm:spPr/>
    </dgm:pt>
  </dgm:ptLst>
  <dgm:cxnLst>
    <dgm:cxn modelId="{B4FCCC0B-A730-0043-A138-0D269B1A54EA}" type="presOf" srcId="{81E608C0-38B5-4DE0-B24A-93ED33E4CA17}" destId="{4E2FD4F7-DBC9-294F-B3D9-0E74B26B0F5C}" srcOrd="0" destOrd="0" presId="urn:microsoft.com/office/officeart/2005/8/layout/vList2"/>
    <dgm:cxn modelId="{8F9CF129-995B-F646-AB75-8F399D350C1E}" type="presOf" srcId="{FB3B1880-EE8D-4379-B0BA-044DECD7F4F9}" destId="{392A4665-ED2B-0E40-9829-A7CEBF2CCA3F}" srcOrd="0" destOrd="0" presId="urn:microsoft.com/office/officeart/2005/8/layout/vList2"/>
    <dgm:cxn modelId="{E3E43A42-B06C-EF4F-94C9-E60438FA270D}" type="presOf" srcId="{2261F245-0278-4AD6-B111-C6056B0CAD39}" destId="{99914DAF-96D7-994A-9557-9FA727C6E053}" srcOrd="0" destOrd="0" presId="urn:microsoft.com/office/officeart/2005/8/layout/vList2"/>
    <dgm:cxn modelId="{7A266C53-1548-9F40-8AFD-8FCEC60F9E9D}" type="presOf" srcId="{787A2448-73C4-4C85-80D2-449CB7772872}" destId="{B539409F-A461-2040-891B-41F95CD4412A}" srcOrd="0" destOrd="0" presId="urn:microsoft.com/office/officeart/2005/8/layout/vList2"/>
    <dgm:cxn modelId="{774D8E5B-7391-47EE-B4B7-468BB43F7BA4}" srcId="{FB3B1880-EE8D-4379-B0BA-044DECD7F4F9}" destId="{81E608C0-38B5-4DE0-B24A-93ED33E4CA17}" srcOrd="0" destOrd="0" parTransId="{C9FAB0F4-4C8E-4F82-B63F-4414E68B177D}" sibTransId="{FF3E840F-B9BE-46A9-8F79-382A63898523}"/>
    <dgm:cxn modelId="{14C4C0A6-117A-4A7B-BF9B-E9B3DD560195}" srcId="{FB3B1880-EE8D-4379-B0BA-044DECD7F4F9}" destId="{787A2448-73C4-4C85-80D2-449CB7772872}" srcOrd="3" destOrd="0" parTransId="{40511A82-3953-4BCE-B4DB-16A84A196DE9}" sibTransId="{09904AE8-51F4-4E0A-9828-7BDA721F9B9C}"/>
    <dgm:cxn modelId="{3D0D96AF-63F3-BC40-9CCE-4F5FEDE80B81}" type="presOf" srcId="{87552421-0DF8-4B34-8E23-49A2FAF62B51}" destId="{8FD5A4C1-8712-D54A-84AF-00AA1F9D92F1}" srcOrd="0" destOrd="0" presId="urn:microsoft.com/office/officeart/2005/8/layout/vList2"/>
    <dgm:cxn modelId="{D07486D2-CD80-4DEF-8AEC-A3C869FCF99F}" srcId="{FB3B1880-EE8D-4379-B0BA-044DECD7F4F9}" destId="{87552421-0DF8-4B34-8E23-49A2FAF62B51}" srcOrd="2" destOrd="0" parTransId="{549BB62F-AAAA-45AD-A0FB-AFE39B7CAE28}" sibTransId="{32186C6C-DDA4-4FD9-A0AD-506DCE501A87}"/>
    <dgm:cxn modelId="{355300DE-9524-4C09-94C0-286B0C57983B}" srcId="{FB3B1880-EE8D-4379-B0BA-044DECD7F4F9}" destId="{2261F245-0278-4AD6-B111-C6056B0CAD39}" srcOrd="1" destOrd="0" parTransId="{D1439622-8AD7-49CD-B590-DF822151C9EB}" sibTransId="{E57B844E-C2BC-4F47-8838-D5476FBAAEE9}"/>
    <dgm:cxn modelId="{D8F929E9-121F-AA43-801B-5777F91F6064}" type="presParOf" srcId="{392A4665-ED2B-0E40-9829-A7CEBF2CCA3F}" destId="{4E2FD4F7-DBC9-294F-B3D9-0E74B26B0F5C}" srcOrd="0" destOrd="0" presId="urn:microsoft.com/office/officeart/2005/8/layout/vList2"/>
    <dgm:cxn modelId="{EDA7DEA5-5F95-D940-89D7-CD179157907C}" type="presParOf" srcId="{392A4665-ED2B-0E40-9829-A7CEBF2CCA3F}" destId="{8BD3753D-3BBC-A04E-A46D-CA8E50063C6C}" srcOrd="1" destOrd="0" presId="urn:microsoft.com/office/officeart/2005/8/layout/vList2"/>
    <dgm:cxn modelId="{22270B14-72DF-374A-992F-00DA654B1787}" type="presParOf" srcId="{392A4665-ED2B-0E40-9829-A7CEBF2CCA3F}" destId="{99914DAF-96D7-994A-9557-9FA727C6E053}" srcOrd="2" destOrd="0" presId="urn:microsoft.com/office/officeart/2005/8/layout/vList2"/>
    <dgm:cxn modelId="{6DF0F30E-BF47-4648-9594-629C79205755}" type="presParOf" srcId="{392A4665-ED2B-0E40-9829-A7CEBF2CCA3F}" destId="{15DFF312-8869-7C42-A5F2-5CBFC1C2571E}" srcOrd="3" destOrd="0" presId="urn:microsoft.com/office/officeart/2005/8/layout/vList2"/>
    <dgm:cxn modelId="{04EA64A3-59C3-704D-9533-7D9B2EC68AEE}" type="presParOf" srcId="{392A4665-ED2B-0E40-9829-A7CEBF2CCA3F}" destId="{8FD5A4C1-8712-D54A-84AF-00AA1F9D92F1}" srcOrd="4" destOrd="0" presId="urn:microsoft.com/office/officeart/2005/8/layout/vList2"/>
    <dgm:cxn modelId="{094FF89D-C7FF-0240-B9FF-768994A0F6E0}" type="presParOf" srcId="{392A4665-ED2B-0E40-9829-A7CEBF2CCA3F}" destId="{39C074C9-7FB7-824E-9F89-9D0C7BF41F6F}" srcOrd="5" destOrd="0" presId="urn:microsoft.com/office/officeart/2005/8/layout/vList2"/>
    <dgm:cxn modelId="{3109A921-C118-9048-9353-77F86FC0EBCB}" type="presParOf" srcId="{392A4665-ED2B-0E40-9829-A7CEBF2CCA3F}" destId="{B539409F-A461-2040-891B-41F95CD4412A}"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020A6C34-15DC-43CC-9641-0F83C29971D6}"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01422204-7F9A-43DC-914C-AAEC711A0AB8}">
      <dgm:prSet/>
      <dgm:spPr/>
      <dgm:t>
        <a:bodyPr/>
        <a:lstStyle/>
        <a:p>
          <a:r>
            <a:rPr lang="en-GB" b="1" i="0" dirty="0"/>
            <a:t>Employ a multicultural communication approach that works - </a:t>
          </a:r>
          <a:r>
            <a:rPr lang="en-GB" b="0" i="0" dirty="0"/>
            <a:t>Multicultural management can be challenging. It can be helpful to create a consolidated, organisation wide plan for localisation, translation, and multicultural communications. </a:t>
          </a:r>
          <a:endParaRPr lang="en-US" dirty="0"/>
        </a:p>
      </dgm:t>
    </dgm:pt>
    <dgm:pt modelId="{1AECC92F-B211-4F1D-A9E0-89636A1AE24E}" type="parTrans" cxnId="{75347719-F439-404A-B928-66E0750A2398}">
      <dgm:prSet/>
      <dgm:spPr/>
      <dgm:t>
        <a:bodyPr/>
        <a:lstStyle/>
        <a:p>
          <a:endParaRPr lang="en-US"/>
        </a:p>
      </dgm:t>
    </dgm:pt>
    <dgm:pt modelId="{6BC6C2CE-D8EB-4362-873C-704B0ABC9C0F}" type="sibTrans" cxnId="{75347719-F439-404A-B928-66E0750A2398}">
      <dgm:prSet/>
      <dgm:spPr/>
      <dgm:t>
        <a:bodyPr/>
        <a:lstStyle/>
        <a:p>
          <a:endParaRPr lang="en-US"/>
        </a:p>
      </dgm:t>
    </dgm:pt>
    <dgm:pt modelId="{C53A8F57-371C-4E4B-9A16-889312B373EE}">
      <dgm:prSet/>
      <dgm:spPr/>
      <dgm:t>
        <a:bodyPr/>
        <a:lstStyle/>
        <a:p>
          <a:r>
            <a:rPr lang="en-GB" b="1" i="0"/>
            <a:t>Clear and thoughtful communication - </a:t>
          </a:r>
          <a:r>
            <a:rPr lang="en-GB" b="0" i="0"/>
            <a:t>Speaking or writing effectively while keeping in mind your ethnic audience is another important aspect of multilingual communication. Speaking slowly will make it easier for EAL speakers to comprehend you if you're talking. </a:t>
          </a:r>
          <a:endParaRPr lang="en-US"/>
        </a:p>
      </dgm:t>
    </dgm:pt>
    <dgm:pt modelId="{A4E2E369-03B5-455F-80F5-99753E78E4D6}" type="parTrans" cxnId="{620702F8-FE34-4838-A024-70B1DDC0508B}">
      <dgm:prSet/>
      <dgm:spPr/>
      <dgm:t>
        <a:bodyPr/>
        <a:lstStyle/>
        <a:p>
          <a:endParaRPr lang="en-US"/>
        </a:p>
      </dgm:t>
    </dgm:pt>
    <dgm:pt modelId="{7A1EBFF4-A0C5-4225-8799-13F9C5C37F85}" type="sibTrans" cxnId="{620702F8-FE34-4838-A024-70B1DDC0508B}">
      <dgm:prSet/>
      <dgm:spPr/>
      <dgm:t>
        <a:bodyPr/>
        <a:lstStyle/>
        <a:p>
          <a:endParaRPr lang="en-US"/>
        </a:p>
      </dgm:t>
    </dgm:pt>
    <dgm:pt modelId="{BDE56292-61FD-47CB-9892-CCA3FE7C19CD}">
      <dgm:prSet/>
      <dgm:spPr/>
      <dgm:t>
        <a:bodyPr/>
        <a:lstStyle/>
        <a:p>
          <a:r>
            <a:rPr lang="en-GB" b="1" i="0" dirty="0"/>
            <a:t>Avoiding idioms and regional figures of speech </a:t>
          </a:r>
          <a:r>
            <a:rPr lang="en-GB" b="0" i="0" dirty="0"/>
            <a:t>is a good idea in both writing and speaking. To an English speaker, "it’s raining cats and dogs" makes sense. Yet, they would say "it's raining chair legs" in Greek. </a:t>
          </a:r>
          <a:r>
            <a:rPr lang="en-GB" dirty="0"/>
            <a:t>B</a:t>
          </a:r>
          <a:r>
            <a:rPr lang="en-GB" b="0" i="0" dirty="0"/>
            <a:t>e careful with the jokes; they frequently lose sense when translated.</a:t>
          </a:r>
          <a:endParaRPr lang="en-US" dirty="0"/>
        </a:p>
      </dgm:t>
    </dgm:pt>
    <dgm:pt modelId="{BE43CC64-2C42-489D-AA72-2BDE886D2C0C}" type="parTrans" cxnId="{49477BDA-9E77-412E-8A4B-82BE2017DA3C}">
      <dgm:prSet/>
      <dgm:spPr/>
      <dgm:t>
        <a:bodyPr/>
        <a:lstStyle/>
        <a:p>
          <a:endParaRPr lang="en-US"/>
        </a:p>
      </dgm:t>
    </dgm:pt>
    <dgm:pt modelId="{B2D74C95-1543-4093-97CA-0B0495CB5934}" type="sibTrans" cxnId="{49477BDA-9E77-412E-8A4B-82BE2017DA3C}">
      <dgm:prSet/>
      <dgm:spPr/>
      <dgm:t>
        <a:bodyPr/>
        <a:lstStyle/>
        <a:p>
          <a:endParaRPr lang="en-US"/>
        </a:p>
      </dgm:t>
    </dgm:pt>
    <dgm:pt modelId="{E6E27ACC-9DCD-E946-A05B-48F97E7C9180}">
      <dgm:prSet/>
      <dgm:spPr/>
      <dgm:t>
        <a:bodyPr/>
        <a:lstStyle/>
        <a:p>
          <a:r>
            <a:rPr lang="en-GB" b="1" dirty="0"/>
            <a:t>Remember your manners - </a:t>
          </a:r>
          <a:r>
            <a:rPr lang="en-GB" dirty="0"/>
            <a:t>Many cultures have distinct etiquette conventions. Both oral and written communication are subject to these regulations. If you cross them, you run the danger of alienating your audience. Be aware of what different things mean across cultures before you engage with them. </a:t>
          </a:r>
          <a:endParaRPr lang="en-US" dirty="0"/>
        </a:p>
      </dgm:t>
    </dgm:pt>
    <dgm:pt modelId="{E3AE2ED8-9D3A-404C-9B8D-4488A623ADAC}" type="parTrans" cxnId="{93404332-78A3-F145-9312-DAA8E6F47C4C}">
      <dgm:prSet/>
      <dgm:spPr/>
      <dgm:t>
        <a:bodyPr/>
        <a:lstStyle/>
        <a:p>
          <a:endParaRPr lang="en-GB"/>
        </a:p>
      </dgm:t>
    </dgm:pt>
    <dgm:pt modelId="{03BA95C1-CF96-234B-A8BA-1A701C7771E8}" type="sibTrans" cxnId="{93404332-78A3-F145-9312-DAA8E6F47C4C}">
      <dgm:prSet/>
      <dgm:spPr/>
      <dgm:t>
        <a:bodyPr/>
        <a:lstStyle/>
        <a:p>
          <a:endParaRPr lang="en-GB"/>
        </a:p>
      </dgm:t>
    </dgm:pt>
    <dgm:pt modelId="{6C1617A7-EFCC-AC43-8FE8-E876DDFBB6E8}" type="pres">
      <dgm:prSet presAssocID="{020A6C34-15DC-43CC-9641-0F83C29971D6}" presName="linear" presStyleCnt="0">
        <dgm:presLayoutVars>
          <dgm:animLvl val="lvl"/>
          <dgm:resizeHandles val="exact"/>
        </dgm:presLayoutVars>
      </dgm:prSet>
      <dgm:spPr/>
    </dgm:pt>
    <dgm:pt modelId="{4EFF6F54-C26D-A34A-B232-ABF1E250E3BE}" type="pres">
      <dgm:prSet presAssocID="{01422204-7F9A-43DC-914C-AAEC711A0AB8}" presName="parentText" presStyleLbl="node1" presStyleIdx="0" presStyleCnt="4">
        <dgm:presLayoutVars>
          <dgm:chMax val="0"/>
          <dgm:bulletEnabled val="1"/>
        </dgm:presLayoutVars>
      </dgm:prSet>
      <dgm:spPr/>
    </dgm:pt>
    <dgm:pt modelId="{C7B371D5-6377-5748-BEC6-8122AA4C5BEF}" type="pres">
      <dgm:prSet presAssocID="{6BC6C2CE-D8EB-4362-873C-704B0ABC9C0F}" presName="spacer" presStyleCnt="0"/>
      <dgm:spPr/>
    </dgm:pt>
    <dgm:pt modelId="{E17FCABB-FD63-584B-8260-5AE5E39603CD}" type="pres">
      <dgm:prSet presAssocID="{C53A8F57-371C-4E4B-9A16-889312B373EE}" presName="parentText" presStyleLbl="node1" presStyleIdx="1" presStyleCnt="4">
        <dgm:presLayoutVars>
          <dgm:chMax val="0"/>
          <dgm:bulletEnabled val="1"/>
        </dgm:presLayoutVars>
      </dgm:prSet>
      <dgm:spPr/>
    </dgm:pt>
    <dgm:pt modelId="{DC99FF92-55F6-AC42-8714-B9F6A3F669DC}" type="pres">
      <dgm:prSet presAssocID="{7A1EBFF4-A0C5-4225-8799-13F9C5C37F85}" presName="spacer" presStyleCnt="0"/>
      <dgm:spPr/>
    </dgm:pt>
    <dgm:pt modelId="{00B68CA5-4F86-0E43-86A5-5DFEF9EB9515}" type="pres">
      <dgm:prSet presAssocID="{BDE56292-61FD-47CB-9892-CCA3FE7C19CD}" presName="parentText" presStyleLbl="node1" presStyleIdx="2" presStyleCnt="4">
        <dgm:presLayoutVars>
          <dgm:chMax val="0"/>
          <dgm:bulletEnabled val="1"/>
        </dgm:presLayoutVars>
      </dgm:prSet>
      <dgm:spPr/>
    </dgm:pt>
    <dgm:pt modelId="{F720C88A-B63D-E148-A5D0-F802F217F109}" type="pres">
      <dgm:prSet presAssocID="{B2D74C95-1543-4093-97CA-0B0495CB5934}" presName="spacer" presStyleCnt="0"/>
      <dgm:spPr/>
    </dgm:pt>
    <dgm:pt modelId="{B0A3D5AA-D7F2-2F4F-BAF7-5320CBF21019}" type="pres">
      <dgm:prSet presAssocID="{E6E27ACC-9DCD-E946-A05B-48F97E7C9180}" presName="parentText" presStyleLbl="node1" presStyleIdx="3" presStyleCnt="4">
        <dgm:presLayoutVars>
          <dgm:chMax val="0"/>
          <dgm:bulletEnabled val="1"/>
        </dgm:presLayoutVars>
      </dgm:prSet>
      <dgm:spPr/>
    </dgm:pt>
  </dgm:ptLst>
  <dgm:cxnLst>
    <dgm:cxn modelId="{75347719-F439-404A-B928-66E0750A2398}" srcId="{020A6C34-15DC-43CC-9641-0F83C29971D6}" destId="{01422204-7F9A-43DC-914C-AAEC711A0AB8}" srcOrd="0" destOrd="0" parTransId="{1AECC92F-B211-4F1D-A9E0-89636A1AE24E}" sibTransId="{6BC6C2CE-D8EB-4362-873C-704B0ABC9C0F}"/>
    <dgm:cxn modelId="{1AA58B29-7B41-F343-B738-B14B6A3514BD}" type="presOf" srcId="{020A6C34-15DC-43CC-9641-0F83C29971D6}" destId="{6C1617A7-EFCC-AC43-8FE8-E876DDFBB6E8}" srcOrd="0" destOrd="0" presId="urn:microsoft.com/office/officeart/2005/8/layout/vList2"/>
    <dgm:cxn modelId="{93404332-78A3-F145-9312-DAA8E6F47C4C}" srcId="{020A6C34-15DC-43CC-9641-0F83C29971D6}" destId="{E6E27ACC-9DCD-E946-A05B-48F97E7C9180}" srcOrd="3" destOrd="0" parTransId="{E3AE2ED8-9D3A-404C-9B8D-4488A623ADAC}" sibTransId="{03BA95C1-CF96-234B-A8BA-1A701C7771E8}"/>
    <dgm:cxn modelId="{21E2E856-EA2D-9540-B6E2-348AC651204F}" type="presOf" srcId="{C53A8F57-371C-4E4B-9A16-889312B373EE}" destId="{E17FCABB-FD63-584B-8260-5AE5E39603CD}" srcOrd="0" destOrd="0" presId="urn:microsoft.com/office/officeart/2005/8/layout/vList2"/>
    <dgm:cxn modelId="{866ED3C0-0099-6140-83EE-EF191D396A6F}" type="presOf" srcId="{E6E27ACC-9DCD-E946-A05B-48F97E7C9180}" destId="{B0A3D5AA-D7F2-2F4F-BAF7-5320CBF21019}" srcOrd="0" destOrd="0" presId="urn:microsoft.com/office/officeart/2005/8/layout/vList2"/>
    <dgm:cxn modelId="{49477BDA-9E77-412E-8A4B-82BE2017DA3C}" srcId="{020A6C34-15DC-43CC-9641-0F83C29971D6}" destId="{BDE56292-61FD-47CB-9892-CCA3FE7C19CD}" srcOrd="2" destOrd="0" parTransId="{BE43CC64-2C42-489D-AA72-2BDE886D2C0C}" sibTransId="{B2D74C95-1543-4093-97CA-0B0495CB5934}"/>
    <dgm:cxn modelId="{95B8F1E9-2A7F-9746-BFF4-1F90EB920A2C}" type="presOf" srcId="{BDE56292-61FD-47CB-9892-CCA3FE7C19CD}" destId="{00B68CA5-4F86-0E43-86A5-5DFEF9EB9515}" srcOrd="0" destOrd="0" presId="urn:microsoft.com/office/officeart/2005/8/layout/vList2"/>
    <dgm:cxn modelId="{CEBAD8F5-6B80-DF45-80E3-AD2F299A983C}" type="presOf" srcId="{01422204-7F9A-43DC-914C-AAEC711A0AB8}" destId="{4EFF6F54-C26D-A34A-B232-ABF1E250E3BE}" srcOrd="0" destOrd="0" presId="urn:microsoft.com/office/officeart/2005/8/layout/vList2"/>
    <dgm:cxn modelId="{620702F8-FE34-4838-A024-70B1DDC0508B}" srcId="{020A6C34-15DC-43CC-9641-0F83C29971D6}" destId="{C53A8F57-371C-4E4B-9A16-889312B373EE}" srcOrd="1" destOrd="0" parTransId="{A4E2E369-03B5-455F-80F5-99753E78E4D6}" sibTransId="{7A1EBFF4-A0C5-4225-8799-13F9C5C37F85}"/>
    <dgm:cxn modelId="{8CD47231-97C5-1C46-8644-4DAA9CF0296D}" type="presParOf" srcId="{6C1617A7-EFCC-AC43-8FE8-E876DDFBB6E8}" destId="{4EFF6F54-C26D-A34A-B232-ABF1E250E3BE}" srcOrd="0" destOrd="0" presId="urn:microsoft.com/office/officeart/2005/8/layout/vList2"/>
    <dgm:cxn modelId="{39C15AFD-DDA7-304B-88B4-8B79CF700848}" type="presParOf" srcId="{6C1617A7-EFCC-AC43-8FE8-E876DDFBB6E8}" destId="{C7B371D5-6377-5748-BEC6-8122AA4C5BEF}" srcOrd="1" destOrd="0" presId="urn:microsoft.com/office/officeart/2005/8/layout/vList2"/>
    <dgm:cxn modelId="{7589A497-4A5C-3845-8A4F-0D07A3FDB04B}" type="presParOf" srcId="{6C1617A7-EFCC-AC43-8FE8-E876DDFBB6E8}" destId="{E17FCABB-FD63-584B-8260-5AE5E39603CD}" srcOrd="2" destOrd="0" presId="urn:microsoft.com/office/officeart/2005/8/layout/vList2"/>
    <dgm:cxn modelId="{622BB90C-388A-D94B-A1AD-64D67BB351AD}" type="presParOf" srcId="{6C1617A7-EFCC-AC43-8FE8-E876DDFBB6E8}" destId="{DC99FF92-55F6-AC42-8714-B9F6A3F669DC}" srcOrd="3" destOrd="0" presId="urn:microsoft.com/office/officeart/2005/8/layout/vList2"/>
    <dgm:cxn modelId="{FEDA968D-B245-3945-97E8-C0491C3274C5}" type="presParOf" srcId="{6C1617A7-EFCC-AC43-8FE8-E876DDFBB6E8}" destId="{00B68CA5-4F86-0E43-86A5-5DFEF9EB9515}" srcOrd="4" destOrd="0" presId="urn:microsoft.com/office/officeart/2005/8/layout/vList2"/>
    <dgm:cxn modelId="{833823BC-A115-D843-914D-13114F6EFBD2}" type="presParOf" srcId="{6C1617A7-EFCC-AC43-8FE8-E876DDFBB6E8}" destId="{F720C88A-B63D-E148-A5D0-F802F217F109}" srcOrd="5" destOrd="0" presId="urn:microsoft.com/office/officeart/2005/8/layout/vList2"/>
    <dgm:cxn modelId="{600D051F-FCCC-D542-A68F-0D69EFC64974}" type="presParOf" srcId="{6C1617A7-EFCC-AC43-8FE8-E876DDFBB6E8}" destId="{B0A3D5AA-D7F2-2F4F-BAF7-5320CBF21019}"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68A3EC6E-7EE2-A34B-A1FE-D75FF2F4F01F}"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en-GB"/>
        </a:p>
      </dgm:t>
    </dgm:pt>
    <dgm:pt modelId="{920FA79C-E3BB-DE49-89D8-2617ADFEC625}">
      <dgm:prSet/>
      <dgm:spPr/>
      <dgm:t>
        <a:bodyPr/>
        <a:lstStyle/>
        <a:p>
          <a:r>
            <a:rPr lang="en-GB" b="0" i="0"/>
            <a:t>Issues with communication might become more challenging in today’s society. When it comes to face-to-face conversations, each culture has its own set of tacit assumptions and proclivities, making it sometimes challenging to communicate successfully. Even without a language barrier, communicating between cultures may be difficult. Here are some tips that will make multicultural communication in mediation easier for you. </a:t>
          </a:r>
          <a:endParaRPr lang="en-GB"/>
        </a:p>
      </dgm:t>
    </dgm:pt>
    <dgm:pt modelId="{D710352B-5610-7E4A-82C0-036E24F0128B}" type="parTrans" cxnId="{464243C8-8899-8147-8E80-EF65EF4EAE46}">
      <dgm:prSet/>
      <dgm:spPr/>
      <dgm:t>
        <a:bodyPr/>
        <a:lstStyle/>
        <a:p>
          <a:endParaRPr lang="en-GB"/>
        </a:p>
      </dgm:t>
    </dgm:pt>
    <dgm:pt modelId="{F97A1D6B-C8E1-F84D-8D0D-77077CF3396C}" type="sibTrans" cxnId="{464243C8-8899-8147-8E80-EF65EF4EAE46}">
      <dgm:prSet/>
      <dgm:spPr/>
      <dgm:t>
        <a:bodyPr/>
        <a:lstStyle/>
        <a:p>
          <a:endParaRPr lang="en-GB"/>
        </a:p>
      </dgm:t>
    </dgm:pt>
    <dgm:pt modelId="{C6F80913-A2A7-0140-A537-8A77F93A595A}">
      <dgm:prSet/>
      <dgm:spPr>
        <a:solidFill>
          <a:schemeClr val="accent5"/>
        </a:solidFill>
      </dgm:spPr>
      <dgm:t>
        <a:bodyPr/>
        <a:lstStyle/>
        <a:p>
          <a:r>
            <a:rPr lang="en-GB" b="1" i="0" dirty="0"/>
            <a:t>Maintain etiquette - </a:t>
          </a:r>
          <a:r>
            <a:rPr lang="en-GB" dirty="0"/>
            <a:t>Many nations </a:t>
          </a:r>
          <a:r>
            <a:rPr lang="en-GB" b="0" i="0" dirty="0"/>
            <a:t>have established rules regarding how to communicate. </a:t>
          </a:r>
          <a:r>
            <a:rPr lang="en-GB" dirty="0"/>
            <a:t>Un</a:t>
          </a:r>
          <a:r>
            <a:rPr lang="en-GB" b="0" i="0" dirty="0"/>
            <a:t>dertake </a:t>
          </a:r>
          <a:r>
            <a:rPr lang="en-GB" dirty="0"/>
            <a:t>multi</a:t>
          </a:r>
          <a:r>
            <a:rPr lang="en-GB" b="0" i="0" dirty="0"/>
            <a:t>cultural training before your meeting or conduct some research on the target culture. Be polite and know what the socia</a:t>
          </a:r>
          <a:r>
            <a:rPr lang="en-GB" dirty="0"/>
            <a:t>l ques of different cultures mean, especially those that are your client. This will help you to avoid further conflict and show respect to a give culture or group. </a:t>
          </a:r>
        </a:p>
      </dgm:t>
    </dgm:pt>
    <dgm:pt modelId="{E34F781B-1AB1-DA40-A976-6FF4ED1F8029}" type="parTrans" cxnId="{9B6EF0A0-2E48-2645-AC1E-D0D68CBD8A60}">
      <dgm:prSet/>
      <dgm:spPr/>
      <dgm:t>
        <a:bodyPr/>
        <a:lstStyle/>
        <a:p>
          <a:endParaRPr lang="en-GB"/>
        </a:p>
      </dgm:t>
    </dgm:pt>
    <dgm:pt modelId="{D2008DBF-C89D-6847-9229-50D35585F792}" type="sibTrans" cxnId="{9B6EF0A0-2E48-2645-AC1E-D0D68CBD8A60}">
      <dgm:prSet/>
      <dgm:spPr/>
      <dgm:t>
        <a:bodyPr/>
        <a:lstStyle/>
        <a:p>
          <a:endParaRPr lang="en-GB"/>
        </a:p>
      </dgm:t>
    </dgm:pt>
    <dgm:pt modelId="{7CBE2733-B2C6-B240-A8F6-D0EAB54A0496}">
      <dgm:prSet/>
      <dgm:spPr>
        <a:solidFill>
          <a:schemeClr val="accent6"/>
        </a:solidFill>
      </dgm:spPr>
      <dgm:t>
        <a:bodyPr/>
        <a:lstStyle/>
        <a:p>
          <a:r>
            <a:rPr lang="en-GB" b="1" i="0" dirty="0"/>
            <a:t>Steer clear of slang - </a:t>
          </a:r>
          <a:r>
            <a:rPr lang="en-GB" b="0" i="0" dirty="0"/>
            <a:t>Even the most educated non-native English speaker won't fully comprehend all of the slang, idioms, and sayings used in English. Although they might </a:t>
          </a:r>
          <a:r>
            <a:rPr lang="en-GB" dirty="0"/>
            <a:t>understand</a:t>
          </a:r>
          <a:r>
            <a:rPr lang="en-GB" b="0" i="0" dirty="0"/>
            <a:t> each word you spoke individually, they could not understand the context or meaning. So, you can wind up perplexing them or, in the worst case scenario, insulting them. </a:t>
          </a:r>
          <a:endParaRPr lang="en-GB" dirty="0"/>
        </a:p>
      </dgm:t>
    </dgm:pt>
    <dgm:pt modelId="{0430E4CA-FC07-DD45-9771-5D1522D4A546}" type="parTrans" cxnId="{0912C69F-0E14-7C48-9E3D-BFA9B955E069}">
      <dgm:prSet/>
      <dgm:spPr/>
      <dgm:t>
        <a:bodyPr/>
        <a:lstStyle/>
        <a:p>
          <a:endParaRPr lang="en-GB"/>
        </a:p>
      </dgm:t>
    </dgm:pt>
    <dgm:pt modelId="{D413A7D3-D9ED-5540-BFB5-37CBEDAA33B1}" type="sibTrans" cxnId="{0912C69F-0E14-7C48-9E3D-BFA9B955E069}">
      <dgm:prSet/>
      <dgm:spPr/>
      <dgm:t>
        <a:bodyPr/>
        <a:lstStyle/>
        <a:p>
          <a:endParaRPr lang="en-GB"/>
        </a:p>
      </dgm:t>
    </dgm:pt>
    <dgm:pt modelId="{6B2A3A75-784B-6A42-85E0-0776DF073F6B}" type="pres">
      <dgm:prSet presAssocID="{68A3EC6E-7EE2-A34B-A1FE-D75FF2F4F01F}" presName="linear" presStyleCnt="0">
        <dgm:presLayoutVars>
          <dgm:animLvl val="lvl"/>
          <dgm:resizeHandles val="exact"/>
        </dgm:presLayoutVars>
      </dgm:prSet>
      <dgm:spPr/>
    </dgm:pt>
    <dgm:pt modelId="{9672D72E-1D5B-5D48-964F-3C9FDDD63F0F}" type="pres">
      <dgm:prSet presAssocID="{920FA79C-E3BB-DE49-89D8-2617ADFEC625}" presName="parentText" presStyleLbl="node1" presStyleIdx="0" presStyleCnt="3">
        <dgm:presLayoutVars>
          <dgm:chMax val="0"/>
          <dgm:bulletEnabled val="1"/>
        </dgm:presLayoutVars>
      </dgm:prSet>
      <dgm:spPr/>
    </dgm:pt>
    <dgm:pt modelId="{3F8CE0A4-69B0-B54E-BA07-D0E7CA7B84FE}" type="pres">
      <dgm:prSet presAssocID="{F97A1D6B-C8E1-F84D-8D0D-77077CF3396C}" presName="spacer" presStyleCnt="0"/>
      <dgm:spPr/>
    </dgm:pt>
    <dgm:pt modelId="{ED042BCC-5442-9349-842D-08B6C3CBCD24}" type="pres">
      <dgm:prSet presAssocID="{C6F80913-A2A7-0140-A537-8A77F93A595A}" presName="parentText" presStyleLbl="node1" presStyleIdx="1" presStyleCnt="3">
        <dgm:presLayoutVars>
          <dgm:chMax val="0"/>
          <dgm:bulletEnabled val="1"/>
        </dgm:presLayoutVars>
      </dgm:prSet>
      <dgm:spPr/>
    </dgm:pt>
    <dgm:pt modelId="{975DA20A-BB9E-DE4E-9529-F577633C9389}" type="pres">
      <dgm:prSet presAssocID="{D2008DBF-C89D-6847-9229-50D35585F792}" presName="spacer" presStyleCnt="0"/>
      <dgm:spPr/>
    </dgm:pt>
    <dgm:pt modelId="{CA624A02-50BA-6946-AA6F-A0A625772CE1}" type="pres">
      <dgm:prSet presAssocID="{7CBE2733-B2C6-B240-A8F6-D0EAB54A0496}" presName="parentText" presStyleLbl="node1" presStyleIdx="2" presStyleCnt="3">
        <dgm:presLayoutVars>
          <dgm:chMax val="0"/>
          <dgm:bulletEnabled val="1"/>
        </dgm:presLayoutVars>
      </dgm:prSet>
      <dgm:spPr/>
    </dgm:pt>
  </dgm:ptLst>
  <dgm:cxnLst>
    <dgm:cxn modelId="{47694523-36BA-4545-B370-698B2F7AA996}" type="presOf" srcId="{68A3EC6E-7EE2-A34B-A1FE-D75FF2F4F01F}" destId="{6B2A3A75-784B-6A42-85E0-0776DF073F6B}" srcOrd="0" destOrd="0" presId="urn:microsoft.com/office/officeart/2005/8/layout/vList2"/>
    <dgm:cxn modelId="{71CD0859-E50F-DE4B-B8D8-58AB24AB333E}" type="presOf" srcId="{C6F80913-A2A7-0140-A537-8A77F93A595A}" destId="{ED042BCC-5442-9349-842D-08B6C3CBCD24}" srcOrd="0" destOrd="0" presId="urn:microsoft.com/office/officeart/2005/8/layout/vList2"/>
    <dgm:cxn modelId="{7AF3D395-CAC6-5242-8822-70E7A25DC59A}" type="presOf" srcId="{7CBE2733-B2C6-B240-A8F6-D0EAB54A0496}" destId="{CA624A02-50BA-6946-AA6F-A0A625772CE1}" srcOrd="0" destOrd="0" presId="urn:microsoft.com/office/officeart/2005/8/layout/vList2"/>
    <dgm:cxn modelId="{0912C69F-0E14-7C48-9E3D-BFA9B955E069}" srcId="{68A3EC6E-7EE2-A34B-A1FE-D75FF2F4F01F}" destId="{7CBE2733-B2C6-B240-A8F6-D0EAB54A0496}" srcOrd="2" destOrd="0" parTransId="{0430E4CA-FC07-DD45-9771-5D1522D4A546}" sibTransId="{D413A7D3-D9ED-5540-BFB5-37CBEDAA33B1}"/>
    <dgm:cxn modelId="{9B6EF0A0-2E48-2645-AC1E-D0D68CBD8A60}" srcId="{68A3EC6E-7EE2-A34B-A1FE-D75FF2F4F01F}" destId="{C6F80913-A2A7-0140-A537-8A77F93A595A}" srcOrd="1" destOrd="0" parTransId="{E34F781B-1AB1-DA40-A976-6FF4ED1F8029}" sibTransId="{D2008DBF-C89D-6847-9229-50D35585F792}"/>
    <dgm:cxn modelId="{9D9462B7-05B1-234E-9475-6BCE1663A8A6}" type="presOf" srcId="{920FA79C-E3BB-DE49-89D8-2617ADFEC625}" destId="{9672D72E-1D5B-5D48-964F-3C9FDDD63F0F}" srcOrd="0" destOrd="0" presId="urn:microsoft.com/office/officeart/2005/8/layout/vList2"/>
    <dgm:cxn modelId="{464243C8-8899-8147-8E80-EF65EF4EAE46}" srcId="{68A3EC6E-7EE2-A34B-A1FE-D75FF2F4F01F}" destId="{920FA79C-E3BB-DE49-89D8-2617ADFEC625}" srcOrd="0" destOrd="0" parTransId="{D710352B-5610-7E4A-82C0-036E24F0128B}" sibTransId="{F97A1D6B-C8E1-F84D-8D0D-77077CF3396C}"/>
    <dgm:cxn modelId="{B926CCC2-8B83-7544-ACF8-D313EAC8F114}" type="presParOf" srcId="{6B2A3A75-784B-6A42-85E0-0776DF073F6B}" destId="{9672D72E-1D5B-5D48-964F-3C9FDDD63F0F}" srcOrd="0" destOrd="0" presId="urn:microsoft.com/office/officeart/2005/8/layout/vList2"/>
    <dgm:cxn modelId="{82F9F11D-2A7B-504A-8369-371AB7843EC0}" type="presParOf" srcId="{6B2A3A75-784B-6A42-85E0-0776DF073F6B}" destId="{3F8CE0A4-69B0-B54E-BA07-D0E7CA7B84FE}" srcOrd="1" destOrd="0" presId="urn:microsoft.com/office/officeart/2005/8/layout/vList2"/>
    <dgm:cxn modelId="{19A778A9-B313-6C4F-826D-79CDA9B15EAE}" type="presParOf" srcId="{6B2A3A75-784B-6A42-85E0-0776DF073F6B}" destId="{ED042BCC-5442-9349-842D-08B6C3CBCD24}" srcOrd="2" destOrd="0" presId="urn:microsoft.com/office/officeart/2005/8/layout/vList2"/>
    <dgm:cxn modelId="{24B0857F-E4CE-A547-8038-08DA622D4397}" type="presParOf" srcId="{6B2A3A75-784B-6A42-85E0-0776DF073F6B}" destId="{975DA20A-BB9E-DE4E-9529-F577633C9389}" srcOrd="3" destOrd="0" presId="urn:microsoft.com/office/officeart/2005/8/layout/vList2"/>
    <dgm:cxn modelId="{EB33EB48-0BBD-0044-80FE-9CE216F4A7B1}" type="presParOf" srcId="{6B2A3A75-784B-6A42-85E0-0776DF073F6B}" destId="{CA624A02-50BA-6946-AA6F-A0A625772CE1}"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77916383-B011-C84A-A72A-49903716D469}" type="doc">
      <dgm:prSet loTypeId="urn:microsoft.com/office/officeart/2005/8/layout/vList2" loCatId="list" qsTypeId="urn:microsoft.com/office/officeart/2005/8/quickstyle/simple1" qsCatId="simple" csTypeId="urn:microsoft.com/office/officeart/2005/8/colors/colorful4" csCatId="colorful"/>
      <dgm:spPr/>
      <dgm:t>
        <a:bodyPr/>
        <a:lstStyle/>
        <a:p>
          <a:endParaRPr lang="en-GB"/>
        </a:p>
      </dgm:t>
    </dgm:pt>
    <dgm:pt modelId="{91AF1312-26BD-FD41-A542-F9B448AF90A4}">
      <dgm:prSet/>
      <dgm:spPr/>
      <dgm:t>
        <a:bodyPr/>
        <a:lstStyle/>
        <a:p>
          <a:r>
            <a:rPr lang="en-GB" b="1" i="0"/>
            <a:t>Talk </a:t>
          </a:r>
          <a:r>
            <a:rPr lang="en-GB" b="1"/>
            <a:t>slowly - </a:t>
          </a:r>
          <a:r>
            <a:rPr lang="en-GB" b="0" i="0"/>
            <a:t>Although though English is often spoken in multicultural settings, speaking at your typical conversational pace can be problematic to understand for those whose English is not their first language. Changing your tempo, as well as speaking clearly and using good word pronunciation, will be beneficial. Give your client/s time to translate and understand your words as you speak by breaking your sentences into brief, distinct chunks. But, avoid going too slowly to avoid coming across as patronising. Do not be hesitant to urge someone to slow down if you are having trouble understanding them because they are speaking too fast or have an accent which you have trouble understanding. </a:t>
          </a:r>
          <a:endParaRPr lang="en-GB"/>
        </a:p>
      </dgm:t>
    </dgm:pt>
    <dgm:pt modelId="{F03D6827-49EF-0740-8F0B-D327A846356C}" type="parTrans" cxnId="{64EFF395-F23D-1C4E-B970-1B9E77B7962A}">
      <dgm:prSet/>
      <dgm:spPr/>
      <dgm:t>
        <a:bodyPr/>
        <a:lstStyle/>
        <a:p>
          <a:endParaRPr lang="en-GB"/>
        </a:p>
      </dgm:t>
    </dgm:pt>
    <dgm:pt modelId="{173275C5-5E65-BB44-A093-FCD2CB3A25B2}" type="sibTrans" cxnId="{64EFF395-F23D-1C4E-B970-1B9E77B7962A}">
      <dgm:prSet/>
      <dgm:spPr/>
      <dgm:t>
        <a:bodyPr/>
        <a:lstStyle/>
        <a:p>
          <a:endParaRPr lang="en-GB"/>
        </a:p>
      </dgm:t>
    </dgm:pt>
    <dgm:pt modelId="{9FC2C801-E533-B847-AE87-2BC60B982919}">
      <dgm:prSet/>
      <dgm:spPr/>
      <dgm:t>
        <a:bodyPr/>
        <a:lstStyle/>
        <a:p>
          <a:r>
            <a:rPr lang="en-GB" b="1" i="0"/>
            <a:t>Keep it basic - </a:t>
          </a:r>
          <a:r>
            <a:rPr lang="en-GB" b="0" i="0"/>
            <a:t>There's no need to use complicated terms in a </a:t>
          </a:r>
          <a:r>
            <a:rPr lang="en-GB"/>
            <a:t>multi</a:t>
          </a:r>
          <a:r>
            <a:rPr lang="en-GB" b="0" i="0"/>
            <a:t>cultural dialogue, this can cause even more confusion when you communicate with your clients who might not understand what you are saying. Always double check that the client has understood what you are saying and if not explain it to them agai</a:t>
          </a:r>
          <a:r>
            <a:rPr lang="en-GB"/>
            <a:t>n to make sure you are both on the same page. </a:t>
          </a:r>
        </a:p>
      </dgm:t>
    </dgm:pt>
    <dgm:pt modelId="{449050B9-376E-144B-8AA1-F631643468B3}" type="parTrans" cxnId="{5970179C-4C30-3549-9233-D44725538795}">
      <dgm:prSet/>
      <dgm:spPr/>
      <dgm:t>
        <a:bodyPr/>
        <a:lstStyle/>
        <a:p>
          <a:endParaRPr lang="en-GB"/>
        </a:p>
      </dgm:t>
    </dgm:pt>
    <dgm:pt modelId="{8968902A-FC84-9F4F-9D29-F196939B39DD}" type="sibTrans" cxnId="{5970179C-4C30-3549-9233-D44725538795}">
      <dgm:prSet/>
      <dgm:spPr/>
      <dgm:t>
        <a:bodyPr/>
        <a:lstStyle/>
        <a:p>
          <a:endParaRPr lang="en-GB"/>
        </a:p>
      </dgm:t>
    </dgm:pt>
    <dgm:pt modelId="{EEE452D7-4A0B-9A49-9897-02E03D99FD03}" type="pres">
      <dgm:prSet presAssocID="{77916383-B011-C84A-A72A-49903716D469}" presName="linear" presStyleCnt="0">
        <dgm:presLayoutVars>
          <dgm:animLvl val="lvl"/>
          <dgm:resizeHandles val="exact"/>
        </dgm:presLayoutVars>
      </dgm:prSet>
      <dgm:spPr/>
    </dgm:pt>
    <dgm:pt modelId="{F571FDA3-1931-5A48-88CE-42FC290CF7B3}" type="pres">
      <dgm:prSet presAssocID="{91AF1312-26BD-FD41-A542-F9B448AF90A4}" presName="parentText" presStyleLbl="node1" presStyleIdx="0" presStyleCnt="2">
        <dgm:presLayoutVars>
          <dgm:chMax val="0"/>
          <dgm:bulletEnabled val="1"/>
        </dgm:presLayoutVars>
      </dgm:prSet>
      <dgm:spPr/>
    </dgm:pt>
    <dgm:pt modelId="{80390545-A97A-6C4E-88A8-E6F28984CE02}" type="pres">
      <dgm:prSet presAssocID="{173275C5-5E65-BB44-A093-FCD2CB3A25B2}" presName="spacer" presStyleCnt="0"/>
      <dgm:spPr/>
    </dgm:pt>
    <dgm:pt modelId="{742D5D58-4D1F-A84D-897A-A0C3FEF6148C}" type="pres">
      <dgm:prSet presAssocID="{9FC2C801-E533-B847-AE87-2BC60B982919}" presName="parentText" presStyleLbl="node1" presStyleIdx="1" presStyleCnt="2">
        <dgm:presLayoutVars>
          <dgm:chMax val="0"/>
          <dgm:bulletEnabled val="1"/>
        </dgm:presLayoutVars>
      </dgm:prSet>
      <dgm:spPr/>
    </dgm:pt>
  </dgm:ptLst>
  <dgm:cxnLst>
    <dgm:cxn modelId="{21BCD443-5E85-D843-A337-D97E2BD89C37}" type="presOf" srcId="{77916383-B011-C84A-A72A-49903716D469}" destId="{EEE452D7-4A0B-9A49-9897-02E03D99FD03}" srcOrd="0" destOrd="0" presId="urn:microsoft.com/office/officeart/2005/8/layout/vList2"/>
    <dgm:cxn modelId="{64EFF395-F23D-1C4E-B970-1B9E77B7962A}" srcId="{77916383-B011-C84A-A72A-49903716D469}" destId="{91AF1312-26BD-FD41-A542-F9B448AF90A4}" srcOrd="0" destOrd="0" parTransId="{F03D6827-49EF-0740-8F0B-D327A846356C}" sibTransId="{173275C5-5E65-BB44-A093-FCD2CB3A25B2}"/>
    <dgm:cxn modelId="{C6505597-C6E4-8E45-862E-7B832160B108}" type="presOf" srcId="{9FC2C801-E533-B847-AE87-2BC60B982919}" destId="{742D5D58-4D1F-A84D-897A-A0C3FEF6148C}" srcOrd="0" destOrd="0" presId="urn:microsoft.com/office/officeart/2005/8/layout/vList2"/>
    <dgm:cxn modelId="{5970179C-4C30-3549-9233-D44725538795}" srcId="{77916383-B011-C84A-A72A-49903716D469}" destId="{9FC2C801-E533-B847-AE87-2BC60B982919}" srcOrd="1" destOrd="0" parTransId="{449050B9-376E-144B-8AA1-F631643468B3}" sibTransId="{8968902A-FC84-9F4F-9D29-F196939B39DD}"/>
    <dgm:cxn modelId="{D2F058E2-D742-5C45-8687-1DAF009670C5}" type="presOf" srcId="{91AF1312-26BD-FD41-A542-F9B448AF90A4}" destId="{F571FDA3-1931-5A48-88CE-42FC290CF7B3}" srcOrd="0" destOrd="0" presId="urn:microsoft.com/office/officeart/2005/8/layout/vList2"/>
    <dgm:cxn modelId="{AF494D43-A230-1244-89FD-9200750FEAC7}" type="presParOf" srcId="{EEE452D7-4A0B-9A49-9897-02E03D99FD03}" destId="{F571FDA3-1931-5A48-88CE-42FC290CF7B3}" srcOrd="0" destOrd="0" presId="urn:microsoft.com/office/officeart/2005/8/layout/vList2"/>
    <dgm:cxn modelId="{77A9ABFE-34E8-7744-AF2E-E64A9E360D39}" type="presParOf" srcId="{EEE452D7-4A0B-9A49-9897-02E03D99FD03}" destId="{80390545-A97A-6C4E-88A8-E6F28984CE02}" srcOrd="1" destOrd="0" presId="urn:microsoft.com/office/officeart/2005/8/layout/vList2"/>
    <dgm:cxn modelId="{50F46E37-B29D-1B43-B48C-9B516D5A7A96}" type="presParOf" srcId="{EEE452D7-4A0B-9A49-9897-02E03D99FD03}" destId="{742D5D58-4D1F-A84D-897A-A0C3FEF6148C}"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5A6A869C-6BAC-F740-A2D8-73A9C47EDCD2}"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en-GB"/>
        </a:p>
      </dgm:t>
    </dgm:pt>
    <dgm:pt modelId="{C3643504-A425-FB4D-88BB-7D596F550B52}">
      <dgm:prSet/>
      <dgm:spPr/>
      <dgm:t>
        <a:bodyPr/>
        <a:lstStyle/>
        <a:p>
          <a:r>
            <a:rPr lang="en-GB" b="1" i="0"/>
            <a:t>Practice active listening - </a:t>
          </a:r>
          <a:r>
            <a:rPr lang="en-GB" b="0" i="0"/>
            <a:t>Active listening is a very effective strategy for improving </a:t>
          </a:r>
          <a:r>
            <a:rPr lang="en-GB"/>
            <a:t>multi</a:t>
          </a:r>
          <a:r>
            <a:rPr lang="en-GB" b="0" i="0"/>
            <a:t>cultural communication. Restate or summarise what the other person has said, to ensure that you have understood them correctly, and ask frequent questions. This helps build rapport and ensures that important information doesn’t get missed or misunderstood.</a:t>
          </a:r>
          <a:endParaRPr lang="en-GB"/>
        </a:p>
      </dgm:t>
    </dgm:pt>
    <dgm:pt modelId="{F64830C6-F056-BA49-8C82-8EE9BA8C9460}" type="parTrans" cxnId="{66DBD3D2-E225-E04A-BD4D-6CBACCDE451A}">
      <dgm:prSet/>
      <dgm:spPr/>
      <dgm:t>
        <a:bodyPr/>
        <a:lstStyle/>
        <a:p>
          <a:endParaRPr lang="en-GB"/>
        </a:p>
      </dgm:t>
    </dgm:pt>
    <dgm:pt modelId="{ED6BA4E8-ED4E-BA47-804B-85629BFD005E}" type="sibTrans" cxnId="{66DBD3D2-E225-E04A-BD4D-6CBACCDE451A}">
      <dgm:prSet/>
      <dgm:spPr/>
      <dgm:t>
        <a:bodyPr/>
        <a:lstStyle/>
        <a:p>
          <a:endParaRPr lang="en-GB"/>
        </a:p>
      </dgm:t>
    </dgm:pt>
    <dgm:pt modelId="{46AEC89E-8C49-314F-900F-32C5EB695E20}">
      <dgm:prSet/>
      <dgm:spPr>
        <a:solidFill>
          <a:schemeClr val="accent5">
            <a:lumMod val="75000"/>
          </a:schemeClr>
        </a:solidFill>
      </dgm:spPr>
      <dgm:t>
        <a:bodyPr/>
        <a:lstStyle/>
        <a:p>
          <a:r>
            <a:rPr lang="en-GB" b="1" i="0" dirty="0"/>
            <a:t>Write things down - </a:t>
          </a:r>
          <a:r>
            <a:rPr lang="en-GB" b="0" i="0" dirty="0"/>
            <a:t>If you’re not sure whether the other person has understood you properly, write it down to make sure. This can be particularly helpful when discussing cultural matters that you are not familiar with. This will allow you to go back to points you have missed or misunderstood. </a:t>
          </a:r>
          <a:endParaRPr lang="en-GB" dirty="0"/>
        </a:p>
      </dgm:t>
    </dgm:pt>
    <dgm:pt modelId="{AA578CED-62A5-A349-A93E-68079E8F3804}" type="parTrans" cxnId="{26DA06A6-9CFC-9644-89CB-D9BEEAFD68E8}">
      <dgm:prSet/>
      <dgm:spPr/>
      <dgm:t>
        <a:bodyPr/>
        <a:lstStyle/>
        <a:p>
          <a:endParaRPr lang="en-GB"/>
        </a:p>
      </dgm:t>
    </dgm:pt>
    <dgm:pt modelId="{051CA16A-33CD-9F4A-825E-E02B11B1652B}" type="sibTrans" cxnId="{26DA06A6-9CFC-9644-89CB-D9BEEAFD68E8}">
      <dgm:prSet/>
      <dgm:spPr/>
      <dgm:t>
        <a:bodyPr/>
        <a:lstStyle/>
        <a:p>
          <a:endParaRPr lang="en-GB"/>
        </a:p>
      </dgm:t>
    </dgm:pt>
    <dgm:pt modelId="{786E17F2-8D56-BD42-AF01-BFDAF6D39416}">
      <dgm:prSet/>
      <dgm:spPr>
        <a:solidFill>
          <a:schemeClr val="accent6"/>
        </a:solidFill>
      </dgm:spPr>
      <dgm:t>
        <a:bodyPr/>
        <a:lstStyle/>
        <a:p>
          <a:r>
            <a:rPr lang="en-GB" b="1" i="0" dirty="0"/>
            <a:t>Be careful with humour - </a:t>
          </a:r>
          <a:r>
            <a:rPr lang="en-GB" b="0" i="0" dirty="0"/>
            <a:t>Many cultures take business very seriously and believe in behaving professionally and following protocol at all times. Consequently they don’t appreciate the use of humour and jokes in a business context. If you do decide to use humour make sure it will be understood and appreciated in the other culture and not cause offence. </a:t>
          </a:r>
          <a:endParaRPr lang="en-GB" dirty="0"/>
        </a:p>
      </dgm:t>
    </dgm:pt>
    <dgm:pt modelId="{A4FCED06-202D-C54D-8F06-4B8A7A900B42}" type="parTrans" cxnId="{04AFFA5D-74E2-984C-B920-6EC7EEEB5B5E}">
      <dgm:prSet/>
      <dgm:spPr/>
      <dgm:t>
        <a:bodyPr/>
        <a:lstStyle/>
        <a:p>
          <a:endParaRPr lang="en-GB"/>
        </a:p>
      </dgm:t>
    </dgm:pt>
    <dgm:pt modelId="{2DE1AA63-3029-D143-8EF9-114712ADC604}" type="sibTrans" cxnId="{04AFFA5D-74E2-984C-B920-6EC7EEEB5B5E}">
      <dgm:prSet/>
      <dgm:spPr/>
      <dgm:t>
        <a:bodyPr/>
        <a:lstStyle/>
        <a:p>
          <a:endParaRPr lang="en-GB"/>
        </a:p>
      </dgm:t>
    </dgm:pt>
    <dgm:pt modelId="{E642FE3F-7EBE-764E-AC56-D19892D9DD46}">
      <dgm:prSet/>
      <dgm:spPr/>
      <dgm:t>
        <a:bodyPr/>
        <a:lstStyle/>
        <a:p>
          <a:r>
            <a:rPr lang="en-GB" b="1" i="0" dirty="0"/>
            <a:t>Be supportive - </a:t>
          </a:r>
          <a:r>
            <a:rPr lang="en-GB" b="0" i="0" dirty="0"/>
            <a:t>Effective </a:t>
          </a:r>
          <a:r>
            <a:rPr lang="en-GB" dirty="0"/>
            <a:t>multi</a:t>
          </a:r>
          <a:r>
            <a:rPr lang="en-GB" b="0" i="0" dirty="0"/>
            <a:t>cultural communication is about all parties feeling comfortable. In any conversation with a non-native English speaker, treat them with respect, do your best to communicate clearly and give them encouragement when they respond. This will help build their confidence and trust in you.</a:t>
          </a:r>
          <a:endParaRPr lang="en-GB" dirty="0"/>
        </a:p>
      </dgm:t>
    </dgm:pt>
    <dgm:pt modelId="{64E639F4-2D66-8140-8E6A-9A32ED527196}" type="parTrans" cxnId="{A1DFE265-3C14-4E42-8A17-308B0575A505}">
      <dgm:prSet/>
      <dgm:spPr/>
      <dgm:t>
        <a:bodyPr/>
        <a:lstStyle/>
        <a:p>
          <a:endParaRPr lang="en-GB"/>
        </a:p>
      </dgm:t>
    </dgm:pt>
    <dgm:pt modelId="{988871CB-D892-4949-9FC2-8AF262886122}" type="sibTrans" cxnId="{A1DFE265-3C14-4E42-8A17-308B0575A505}">
      <dgm:prSet/>
      <dgm:spPr/>
      <dgm:t>
        <a:bodyPr/>
        <a:lstStyle/>
        <a:p>
          <a:endParaRPr lang="en-GB"/>
        </a:p>
      </dgm:t>
    </dgm:pt>
    <dgm:pt modelId="{DD70AAB3-696E-3E4F-8EF0-69D29D57DA11}" type="pres">
      <dgm:prSet presAssocID="{5A6A869C-6BAC-F740-A2D8-73A9C47EDCD2}" presName="linear" presStyleCnt="0">
        <dgm:presLayoutVars>
          <dgm:animLvl val="lvl"/>
          <dgm:resizeHandles val="exact"/>
        </dgm:presLayoutVars>
      </dgm:prSet>
      <dgm:spPr/>
    </dgm:pt>
    <dgm:pt modelId="{1ED25512-17A9-A74D-9C1F-2623ADD9C364}" type="pres">
      <dgm:prSet presAssocID="{C3643504-A425-FB4D-88BB-7D596F550B52}" presName="parentText" presStyleLbl="node1" presStyleIdx="0" presStyleCnt="4" custLinFactY="-3944" custLinFactNeighborX="210" custLinFactNeighborY="-100000">
        <dgm:presLayoutVars>
          <dgm:chMax val="0"/>
          <dgm:bulletEnabled val="1"/>
        </dgm:presLayoutVars>
      </dgm:prSet>
      <dgm:spPr/>
    </dgm:pt>
    <dgm:pt modelId="{A7548A57-2466-4F48-807D-FA19915B5CA5}" type="pres">
      <dgm:prSet presAssocID="{ED6BA4E8-ED4E-BA47-804B-85629BFD005E}" presName="spacer" presStyleCnt="0"/>
      <dgm:spPr/>
    </dgm:pt>
    <dgm:pt modelId="{994AA946-80FB-7A4C-BF0F-D059F86D32DB}" type="pres">
      <dgm:prSet presAssocID="{46AEC89E-8C49-314F-900F-32C5EB695E20}" presName="parentText" presStyleLbl="node1" presStyleIdx="1" presStyleCnt="4">
        <dgm:presLayoutVars>
          <dgm:chMax val="0"/>
          <dgm:bulletEnabled val="1"/>
        </dgm:presLayoutVars>
      </dgm:prSet>
      <dgm:spPr/>
    </dgm:pt>
    <dgm:pt modelId="{7C654340-E7A6-F344-B946-A74EA58B911E}" type="pres">
      <dgm:prSet presAssocID="{051CA16A-33CD-9F4A-825E-E02B11B1652B}" presName="spacer" presStyleCnt="0"/>
      <dgm:spPr/>
    </dgm:pt>
    <dgm:pt modelId="{287DEB0E-A02F-2F4C-A799-CBCB87C96FDD}" type="pres">
      <dgm:prSet presAssocID="{786E17F2-8D56-BD42-AF01-BFDAF6D39416}" presName="parentText" presStyleLbl="node1" presStyleIdx="2" presStyleCnt="4">
        <dgm:presLayoutVars>
          <dgm:chMax val="0"/>
          <dgm:bulletEnabled val="1"/>
        </dgm:presLayoutVars>
      </dgm:prSet>
      <dgm:spPr/>
    </dgm:pt>
    <dgm:pt modelId="{DD2D96F7-01A7-7741-9793-1099877FBA2D}" type="pres">
      <dgm:prSet presAssocID="{2DE1AA63-3029-D143-8EF9-114712ADC604}" presName="spacer" presStyleCnt="0"/>
      <dgm:spPr/>
    </dgm:pt>
    <dgm:pt modelId="{07A46FA8-EBAE-D949-A621-CC041E2A931C}" type="pres">
      <dgm:prSet presAssocID="{E642FE3F-7EBE-764E-AC56-D19892D9DD46}" presName="parentText" presStyleLbl="node1" presStyleIdx="3" presStyleCnt="4">
        <dgm:presLayoutVars>
          <dgm:chMax val="0"/>
          <dgm:bulletEnabled val="1"/>
        </dgm:presLayoutVars>
      </dgm:prSet>
      <dgm:spPr/>
    </dgm:pt>
  </dgm:ptLst>
  <dgm:cxnLst>
    <dgm:cxn modelId="{5C884717-C4FC-7742-A112-4219609D29E1}" type="presOf" srcId="{C3643504-A425-FB4D-88BB-7D596F550B52}" destId="{1ED25512-17A9-A74D-9C1F-2623ADD9C364}" srcOrd="0" destOrd="0" presId="urn:microsoft.com/office/officeart/2005/8/layout/vList2"/>
    <dgm:cxn modelId="{04AFFA5D-74E2-984C-B920-6EC7EEEB5B5E}" srcId="{5A6A869C-6BAC-F740-A2D8-73A9C47EDCD2}" destId="{786E17F2-8D56-BD42-AF01-BFDAF6D39416}" srcOrd="2" destOrd="0" parTransId="{A4FCED06-202D-C54D-8F06-4B8A7A900B42}" sibTransId="{2DE1AA63-3029-D143-8EF9-114712ADC604}"/>
    <dgm:cxn modelId="{A1DFE265-3C14-4E42-8A17-308B0575A505}" srcId="{5A6A869C-6BAC-F740-A2D8-73A9C47EDCD2}" destId="{E642FE3F-7EBE-764E-AC56-D19892D9DD46}" srcOrd="3" destOrd="0" parTransId="{64E639F4-2D66-8140-8E6A-9A32ED527196}" sibTransId="{988871CB-D892-4949-9FC2-8AF262886122}"/>
    <dgm:cxn modelId="{F33E096C-B5D7-7E4A-B6E5-36E22B36B9D6}" type="presOf" srcId="{786E17F2-8D56-BD42-AF01-BFDAF6D39416}" destId="{287DEB0E-A02F-2F4C-A799-CBCB87C96FDD}" srcOrd="0" destOrd="0" presId="urn:microsoft.com/office/officeart/2005/8/layout/vList2"/>
    <dgm:cxn modelId="{C3D2016F-74A1-DD44-98A4-FADFB844B2D6}" type="presOf" srcId="{E642FE3F-7EBE-764E-AC56-D19892D9DD46}" destId="{07A46FA8-EBAE-D949-A621-CC041E2A931C}" srcOrd="0" destOrd="0" presId="urn:microsoft.com/office/officeart/2005/8/layout/vList2"/>
    <dgm:cxn modelId="{3EF67382-02A5-F245-A395-926C63919144}" type="presOf" srcId="{5A6A869C-6BAC-F740-A2D8-73A9C47EDCD2}" destId="{DD70AAB3-696E-3E4F-8EF0-69D29D57DA11}" srcOrd="0" destOrd="0" presId="urn:microsoft.com/office/officeart/2005/8/layout/vList2"/>
    <dgm:cxn modelId="{26DA06A6-9CFC-9644-89CB-D9BEEAFD68E8}" srcId="{5A6A869C-6BAC-F740-A2D8-73A9C47EDCD2}" destId="{46AEC89E-8C49-314F-900F-32C5EB695E20}" srcOrd="1" destOrd="0" parTransId="{AA578CED-62A5-A349-A93E-68079E8F3804}" sibTransId="{051CA16A-33CD-9F4A-825E-E02B11B1652B}"/>
    <dgm:cxn modelId="{66DBD3D2-E225-E04A-BD4D-6CBACCDE451A}" srcId="{5A6A869C-6BAC-F740-A2D8-73A9C47EDCD2}" destId="{C3643504-A425-FB4D-88BB-7D596F550B52}" srcOrd="0" destOrd="0" parTransId="{F64830C6-F056-BA49-8C82-8EE9BA8C9460}" sibTransId="{ED6BA4E8-ED4E-BA47-804B-85629BFD005E}"/>
    <dgm:cxn modelId="{863945E9-BE5F-E342-A1A3-DC7ACFFA5224}" type="presOf" srcId="{46AEC89E-8C49-314F-900F-32C5EB695E20}" destId="{994AA946-80FB-7A4C-BF0F-D059F86D32DB}" srcOrd="0" destOrd="0" presId="urn:microsoft.com/office/officeart/2005/8/layout/vList2"/>
    <dgm:cxn modelId="{9D53C579-7683-674F-99B3-DEE4CCFBB8D0}" type="presParOf" srcId="{DD70AAB3-696E-3E4F-8EF0-69D29D57DA11}" destId="{1ED25512-17A9-A74D-9C1F-2623ADD9C364}" srcOrd="0" destOrd="0" presId="urn:microsoft.com/office/officeart/2005/8/layout/vList2"/>
    <dgm:cxn modelId="{1FC7E9DD-E33D-FC4C-994F-CCD3285818CD}" type="presParOf" srcId="{DD70AAB3-696E-3E4F-8EF0-69D29D57DA11}" destId="{A7548A57-2466-4F48-807D-FA19915B5CA5}" srcOrd="1" destOrd="0" presId="urn:microsoft.com/office/officeart/2005/8/layout/vList2"/>
    <dgm:cxn modelId="{A94BE9D7-134A-2141-9A46-4F7D64B6CD8E}" type="presParOf" srcId="{DD70AAB3-696E-3E4F-8EF0-69D29D57DA11}" destId="{994AA946-80FB-7A4C-BF0F-D059F86D32DB}" srcOrd="2" destOrd="0" presId="urn:microsoft.com/office/officeart/2005/8/layout/vList2"/>
    <dgm:cxn modelId="{78A0573B-BCCB-F94D-9A80-D2C4811FA451}" type="presParOf" srcId="{DD70AAB3-696E-3E4F-8EF0-69D29D57DA11}" destId="{7C654340-E7A6-F344-B946-A74EA58B911E}" srcOrd="3" destOrd="0" presId="urn:microsoft.com/office/officeart/2005/8/layout/vList2"/>
    <dgm:cxn modelId="{D4B08DD5-E023-0D44-8037-1182191AB30A}" type="presParOf" srcId="{DD70AAB3-696E-3E4F-8EF0-69D29D57DA11}" destId="{287DEB0E-A02F-2F4C-A799-CBCB87C96FDD}" srcOrd="4" destOrd="0" presId="urn:microsoft.com/office/officeart/2005/8/layout/vList2"/>
    <dgm:cxn modelId="{F62526A8-E993-7E40-BC63-DFC78C5FD058}" type="presParOf" srcId="{DD70AAB3-696E-3E4F-8EF0-69D29D57DA11}" destId="{DD2D96F7-01A7-7741-9793-1099877FBA2D}" srcOrd="5" destOrd="0" presId="urn:microsoft.com/office/officeart/2005/8/layout/vList2"/>
    <dgm:cxn modelId="{2B6A3662-45FF-4C4F-9777-F77D77D609DF}" type="presParOf" srcId="{DD70AAB3-696E-3E4F-8EF0-69D29D57DA11}" destId="{07A46FA8-EBAE-D949-A621-CC041E2A931C}"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D9CFF1-AC19-CE48-B22F-6D980F0B9124}">
      <dsp:nvSpPr>
        <dsp:cNvPr id="0" name=""/>
        <dsp:cNvSpPr/>
      </dsp:nvSpPr>
      <dsp:spPr>
        <a:xfrm>
          <a:off x="0" y="2073"/>
          <a:ext cx="1078767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072D38-5339-554D-8225-3CDA286301AF}">
      <dsp:nvSpPr>
        <dsp:cNvPr id="0" name=""/>
        <dsp:cNvSpPr/>
      </dsp:nvSpPr>
      <dsp:spPr>
        <a:xfrm>
          <a:off x="0" y="106240"/>
          <a:ext cx="10787672" cy="14143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b="1" kern="1200" dirty="0">
              <a:solidFill>
                <a:schemeClr val="accent6"/>
              </a:solidFill>
            </a:rPr>
            <a:t>Multicultural - </a:t>
          </a:r>
          <a:r>
            <a:rPr lang="en-GB" sz="2100" kern="1200" dirty="0"/>
            <a:t>A society is said to be multicultural if it comprises a variety of cultural or ethnic groupings. Although people coexist, not all cultural groups necessarily engage in relationships with one another. For instance, residents of a multicultural area could visit restaurants and ethnic grocery stores without really mingling with their international neighbours. </a:t>
          </a:r>
        </a:p>
      </dsp:txBody>
      <dsp:txXfrm>
        <a:off x="0" y="106240"/>
        <a:ext cx="10787672" cy="1414349"/>
      </dsp:txXfrm>
    </dsp:sp>
    <dsp:sp modelId="{8A68FADB-45B5-2844-915C-419439E6A419}">
      <dsp:nvSpPr>
        <dsp:cNvPr id="0" name=""/>
        <dsp:cNvSpPr/>
      </dsp:nvSpPr>
      <dsp:spPr>
        <a:xfrm>
          <a:off x="0" y="1416423"/>
          <a:ext cx="1078767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F6BE00-F3E8-B54A-ADCA-87C028B1664D}">
      <dsp:nvSpPr>
        <dsp:cNvPr id="0" name=""/>
        <dsp:cNvSpPr/>
      </dsp:nvSpPr>
      <dsp:spPr>
        <a:xfrm>
          <a:off x="0" y="1416423"/>
          <a:ext cx="10787672" cy="14143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b="1" kern="1200" dirty="0">
              <a:solidFill>
                <a:schemeClr val="accent4"/>
              </a:solidFill>
            </a:rPr>
            <a:t>Cross- cultural – </a:t>
          </a:r>
          <a:r>
            <a:rPr lang="en-GB" sz="2100" kern="1200" dirty="0"/>
            <a:t>is the comparison of various cultures. Cross-cultural dialogue can result in individual change but not communal transformations since disparities are recognised and acknowledged. In multi-cultural communities, one culture is frequently seen as "the norm" and all others are contrasted with or compared to it. </a:t>
          </a:r>
        </a:p>
      </dsp:txBody>
      <dsp:txXfrm>
        <a:off x="0" y="1416423"/>
        <a:ext cx="10787672" cy="1414349"/>
      </dsp:txXfrm>
    </dsp:sp>
    <dsp:sp modelId="{49B5918D-CB09-8349-82CC-13714605289D}">
      <dsp:nvSpPr>
        <dsp:cNvPr id="0" name=""/>
        <dsp:cNvSpPr/>
      </dsp:nvSpPr>
      <dsp:spPr>
        <a:xfrm>
          <a:off x="0" y="2830773"/>
          <a:ext cx="1078767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054628-B158-5243-9D83-5C0CCE7F7228}">
      <dsp:nvSpPr>
        <dsp:cNvPr id="0" name=""/>
        <dsp:cNvSpPr/>
      </dsp:nvSpPr>
      <dsp:spPr>
        <a:xfrm>
          <a:off x="0" y="2830773"/>
          <a:ext cx="10787672" cy="14143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b="1" kern="1200" dirty="0">
              <a:solidFill>
                <a:schemeClr val="accent1"/>
              </a:solidFill>
            </a:rPr>
            <a:t>Intercultural - </a:t>
          </a:r>
          <a:r>
            <a:rPr lang="en-GB" sz="2100" kern="1200" dirty="0"/>
            <a:t>Communities that have a strong appreciation and regard for all cultures are said to be intercultural. The creation of strong connections and the exchange of ideas and cultural norms are the main goals of intercultural communication. No one remains unaltered in a multicultural society since everyone shares knowledge and develops together.</a:t>
          </a:r>
        </a:p>
      </dsp:txBody>
      <dsp:txXfrm>
        <a:off x="0" y="2830773"/>
        <a:ext cx="10787672" cy="14143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7A5F63-97FE-5640-B52A-C6E8BC199057}">
      <dsp:nvSpPr>
        <dsp:cNvPr id="0" name=""/>
        <dsp:cNvSpPr/>
      </dsp:nvSpPr>
      <dsp:spPr>
        <a:xfrm>
          <a:off x="0" y="1890"/>
          <a:ext cx="1064472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0CD27C1-D03E-4D4A-8914-FCF30259E33F}">
      <dsp:nvSpPr>
        <dsp:cNvPr id="0" name=""/>
        <dsp:cNvSpPr/>
      </dsp:nvSpPr>
      <dsp:spPr>
        <a:xfrm>
          <a:off x="0" y="1890"/>
          <a:ext cx="10644720" cy="1289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b="1" i="0" kern="1200" dirty="0">
              <a:solidFill>
                <a:schemeClr val="accent6"/>
              </a:solidFill>
            </a:rPr>
            <a:t>Surface culture - </a:t>
          </a:r>
          <a:r>
            <a:rPr lang="en-GB" sz="2100" kern="1200" dirty="0"/>
            <a:t>t</a:t>
          </a:r>
          <a:r>
            <a:rPr lang="en-GB" sz="2100" i="0" kern="1200" dirty="0"/>
            <a:t>he apparent and instantly recognisable components of a culture are referred to as surface culture. It includes things like ethnically distinctive foods, dialects, works of art, books, festivals, and clothing.</a:t>
          </a:r>
          <a:endParaRPr lang="en-GB" sz="2100" kern="1200" dirty="0"/>
        </a:p>
      </dsp:txBody>
      <dsp:txXfrm>
        <a:off x="0" y="1890"/>
        <a:ext cx="10644720" cy="1289260"/>
      </dsp:txXfrm>
    </dsp:sp>
    <dsp:sp modelId="{7C3535F8-BC7A-EB4D-A928-959443F10C3F}">
      <dsp:nvSpPr>
        <dsp:cNvPr id="0" name=""/>
        <dsp:cNvSpPr/>
      </dsp:nvSpPr>
      <dsp:spPr>
        <a:xfrm>
          <a:off x="0" y="1291150"/>
          <a:ext cx="1064472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98AB32-3B86-2849-A3CC-AEB2E28A108F}">
      <dsp:nvSpPr>
        <dsp:cNvPr id="0" name=""/>
        <dsp:cNvSpPr/>
      </dsp:nvSpPr>
      <dsp:spPr>
        <a:xfrm>
          <a:off x="0" y="1291150"/>
          <a:ext cx="10644720" cy="1289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b="1" i="0" kern="1200" dirty="0">
              <a:solidFill>
                <a:schemeClr val="accent1"/>
              </a:solidFill>
            </a:rPr>
            <a:t>Deep culture - </a:t>
          </a:r>
          <a:r>
            <a:rPr lang="en-GB" sz="2100" i="0" kern="1200" dirty="0"/>
            <a:t>relates to conceptions of self and society, concepts of etiquette, body language, communication styles and customs, and other more subtle aspects of culture. By visiting or interacting with a foreign culture, people frequently get first-hand experiences of deep culture. </a:t>
          </a:r>
          <a:endParaRPr lang="en-GB" sz="2100" kern="1200" dirty="0"/>
        </a:p>
      </dsp:txBody>
      <dsp:txXfrm>
        <a:off x="0" y="1291150"/>
        <a:ext cx="10644720" cy="1289260"/>
      </dsp:txXfrm>
    </dsp:sp>
    <dsp:sp modelId="{5E400235-85C5-D04C-A6EE-E72003690B5D}">
      <dsp:nvSpPr>
        <dsp:cNvPr id="0" name=""/>
        <dsp:cNvSpPr/>
      </dsp:nvSpPr>
      <dsp:spPr>
        <a:xfrm>
          <a:off x="0" y="2580410"/>
          <a:ext cx="1064472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A7D0E7-4F1D-F543-8864-3B960CD40AA5}">
      <dsp:nvSpPr>
        <dsp:cNvPr id="0" name=""/>
        <dsp:cNvSpPr/>
      </dsp:nvSpPr>
      <dsp:spPr>
        <a:xfrm>
          <a:off x="0" y="2580410"/>
          <a:ext cx="10644720" cy="1289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i="0" kern="1200"/>
            <a:t>In order to to be successful and respectful in multicultural communication  it is crucial to be aware of a person's surface and deep cultural specifics.</a:t>
          </a:r>
          <a:endParaRPr lang="en-GB" sz="2100" kern="1200"/>
        </a:p>
      </dsp:txBody>
      <dsp:txXfrm>
        <a:off x="0" y="2580410"/>
        <a:ext cx="10644720" cy="12892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6A6CCE-1291-F545-B1BE-E34EA47BA035}">
      <dsp:nvSpPr>
        <dsp:cNvPr id="0" name=""/>
        <dsp:cNvSpPr/>
      </dsp:nvSpPr>
      <dsp:spPr>
        <a:xfrm>
          <a:off x="0" y="96526"/>
          <a:ext cx="10551517" cy="1127295"/>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0" i="0" kern="1200"/>
            <a:t>Multicultural communication is the process through which individuals from various cultures exchange information. Every culture has its own set of values, beliefs, and conventions, which might affect how information is understood. It is vital to keep this in mind. </a:t>
          </a:r>
          <a:endParaRPr lang="en-US" sz="1600" kern="1200"/>
        </a:p>
      </dsp:txBody>
      <dsp:txXfrm>
        <a:off x="55030" y="151556"/>
        <a:ext cx="10441457" cy="1017235"/>
      </dsp:txXfrm>
    </dsp:sp>
    <dsp:sp modelId="{E3D06F02-3289-3F4C-A77D-CE587AB2A7B4}">
      <dsp:nvSpPr>
        <dsp:cNvPr id="0" name=""/>
        <dsp:cNvSpPr/>
      </dsp:nvSpPr>
      <dsp:spPr>
        <a:xfrm>
          <a:off x="0" y="1269902"/>
          <a:ext cx="10551517" cy="1127295"/>
        </a:xfrm>
        <a:prstGeom prst="roundRect">
          <a:avLst/>
        </a:prstGeom>
        <a:solidFill>
          <a:schemeClr val="accent4">
            <a:hueOff val="610539"/>
            <a:satOff val="-23261"/>
            <a:lumOff val="115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0" i="0" kern="1200"/>
            <a:t>It is crucial to be aware of these distinctions and to modify your communication style when speaking with someone from a different culture. For instance, whereas some cultures value formal language highly, others choose a more straightforward style. You may make sure that your message is understood how you wish it to be by taking the time to learn about the communication practises of other cultures. </a:t>
          </a:r>
          <a:endParaRPr lang="en-US" sz="1600" kern="1200"/>
        </a:p>
      </dsp:txBody>
      <dsp:txXfrm>
        <a:off x="55030" y="1324932"/>
        <a:ext cx="10441457" cy="1017235"/>
      </dsp:txXfrm>
    </dsp:sp>
    <dsp:sp modelId="{E2CCC163-7B2D-0747-A28F-D40473CB4548}">
      <dsp:nvSpPr>
        <dsp:cNvPr id="0" name=""/>
        <dsp:cNvSpPr/>
      </dsp:nvSpPr>
      <dsp:spPr>
        <a:xfrm>
          <a:off x="0" y="2443277"/>
          <a:ext cx="10551517" cy="1127295"/>
        </a:xfrm>
        <a:prstGeom prst="roundRect">
          <a:avLst/>
        </a:prstGeom>
        <a:solidFill>
          <a:schemeClr val="accent4">
            <a:hueOff val="1221077"/>
            <a:satOff val="-46523"/>
            <a:lumOff val="231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0" i="0" kern="1200" dirty="0"/>
            <a:t>Multicultural communication is a process of understanding and relating to individuals from other cultures, going beyond merely exchanging information. It entails considering the cultural distinctions that exist between individuals and utilising that knowledge to produce meaningful relationships.</a:t>
          </a:r>
          <a:endParaRPr lang="en-US" sz="1600" kern="1200" dirty="0"/>
        </a:p>
      </dsp:txBody>
      <dsp:txXfrm>
        <a:off x="55030" y="2498307"/>
        <a:ext cx="10441457" cy="101723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632B06-3109-0F45-ACD6-3FB2A7FCB374}">
      <dsp:nvSpPr>
        <dsp:cNvPr id="0" name=""/>
        <dsp:cNvSpPr/>
      </dsp:nvSpPr>
      <dsp:spPr>
        <a:xfrm>
          <a:off x="0" y="154015"/>
          <a:ext cx="10143668" cy="99450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b="0" i="0" kern="1200" dirty="0"/>
            <a:t>The goal of </a:t>
          </a:r>
          <a:r>
            <a:rPr lang="en-GB" sz="2500" kern="1200" dirty="0"/>
            <a:t>multi</a:t>
          </a:r>
          <a:r>
            <a:rPr lang="en-GB" sz="2500" b="0" i="0" kern="1200" dirty="0"/>
            <a:t>cultural communication is to unite the largely unconnected disciplines of cultural anthropology and established communication. </a:t>
          </a:r>
          <a:endParaRPr lang="en-GB" sz="2500" kern="1200" dirty="0"/>
        </a:p>
      </dsp:txBody>
      <dsp:txXfrm>
        <a:off x="48547" y="202562"/>
        <a:ext cx="10046574" cy="897406"/>
      </dsp:txXfrm>
    </dsp:sp>
    <dsp:sp modelId="{6BFA28B7-028B-C24A-BE04-3F91737654C9}">
      <dsp:nvSpPr>
        <dsp:cNvPr id="0" name=""/>
        <dsp:cNvSpPr/>
      </dsp:nvSpPr>
      <dsp:spPr>
        <a:xfrm>
          <a:off x="0" y="1220515"/>
          <a:ext cx="10143668" cy="994500"/>
        </a:xfrm>
        <a:prstGeom prst="roundRect">
          <a:avLst/>
        </a:prstGeom>
        <a:solidFill>
          <a:schemeClr val="accent4">
            <a:hueOff val="610539"/>
            <a:satOff val="-23261"/>
            <a:lumOff val="115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b="0" i="0" kern="1200"/>
            <a:t>It aids </a:t>
          </a:r>
          <a:r>
            <a:rPr lang="en-GB" sz="2500" kern="1200"/>
            <a:t>u</a:t>
          </a:r>
          <a:r>
            <a:rPr lang="en-GB" sz="2500" b="0" i="0" kern="1200"/>
            <a:t>nderstanding of how people from different cultures interact with one another. </a:t>
          </a:r>
          <a:endParaRPr lang="en-GB" sz="2500" kern="1200"/>
        </a:p>
      </dsp:txBody>
      <dsp:txXfrm>
        <a:off x="48547" y="1269062"/>
        <a:ext cx="10046574" cy="897406"/>
      </dsp:txXfrm>
    </dsp:sp>
    <dsp:sp modelId="{879A140B-2378-EF42-919B-660FD3A4523D}">
      <dsp:nvSpPr>
        <dsp:cNvPr id="0" name=""/>
        <dsp:cNvSpPr/>
      </dsp:nvSpPr>
      <dsp:spPr>
        <a:xfrm>
          <a:off x="0" y="2287015"/>
          <a:ext cx="10143668" cy="994500"/>
        </a:xfrm>
        <a:prstGeom prst="roundRect">
          <a:avLst/>
        </a:prstGeom>
        <a:solidFill>
          <a:schemeClr val="accent4">
            <a:hueOff val="1221077"/>
            <a:satOff val="-46523"/>
            <a:lumOff val="231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b="0" i="0" kern="1200"/>
            <a:t>It aims to </a:t>
          </a:r>
          <a:r>
            <a:rPr lang="en-GB" sz="2500" kern="1200"/>
            <a:t>establish </a:t>
          </a:r>
          <a:r>
            <a:rPr lang="en-GB" sz="2500" b="0" i="0" kern="1200"/>
            <a:t>certain rules that will help individuals from various cultures communicate with one another more effectively.</a:t>
          </a:r>
          <a:endParaRPr lang="en-GB" sz="2500" kern="1200"/>
        </a:p>
      </dsp:txBody>
      <dsp:txXfrm>
        <a:off x="48547" y="2335562"/>
        <a:ext cx="10046574" cy="89740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A26542-EA4E-B94B-B867-952BCD005873}">
      <dsp:nvSpPr>
        <dsp:cNvPr id="0" name=""/>
        <dsp:cNvSpPr/>
      </dsp:nvSpPr>
      <dsp:spPr>
        <a:xfrm>
          <a:off x="0" y="632226"/>
          <a:ext cx="11364113" cy="67626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a:t>How to properly connect with people from diverse cultural backgrounds inside an organisation is one of the largest and most pressing issues confronting organisations across the world today.</a:t>
          </a:r>
        </a:p>
      </dsp:txBody>
      <dsp:txXfrm>
        <a:off x="33012" y="665238"/>
        <a:ext cx="11298089" cy="610236"/>
      </dsp:txXfrm>
    </dsp:sp>
    <dsp:sp modelId="{A16AB63C-6A42-5340-96CF-EA9C77C49A87}">
      <dsp:nvSpPr>
        <dsp:cNvPr id="0" name=""/>
        <dsp:cNvSpPr/>
      </dsp:nvSpPr>
      <dsp:spPr>
        <a:xfrm>
          <a:off x="0" y="1357446"/>
          <a:ext cx="11364113" cy="676260"/>
        </a:xfrm>
        <a:prstGeom prst="roundRect">
          <a:avLst/>
        </a:prstGeom>
        <a:solidFill>
          <a:schemeClr val="accent4">
            <a:hueOff val="407026"/>
            <a:satOff val="-15508"/>
            <a:lumOff val="77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a:t>Throughout every nation, race, and culture, there are subtle cultural differences. They become much more obvious when a single organisation operates in numerous geographic locations or hires employees of varied racial and cultural backgrounds. </a:t>
          </a:r>
        </a:p>
      </dsp:txBody>
      <dsp:txXfrm>
        <a:off x="33012" y="1390458"/>
        <a:ext cx="11298089" cy="610236"/>
      </dsp:txXfrm>
    </dsp:sp>
    <dsp:sp modelId="{54205307-24F6-FF47-BF27-D1468E96FCE4}">
      <dsp:nvSpPr>
        <dsp:cNvPr id="0" name=""/>
        <dsp:cNvSpPr/>
      </dsp:nvSpPr>
      <dsp:spPr>
        <a:xfrm>
          <a:off x="0" y="2082666"/>
          <a:ext cx="11364113" cy="676260"/>
        </a:xfrm>
        <a:prstGeom prst="roundRect">
          <a:avLst/>
        </a:prstGeom>
        <a:solidFill>
          <a:schemeClr val="accent4">
            <a:hueOff val="814052"/>
            <a:satOff val="-31015"/>
            <a:lumOff val="154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a:t>When cross-cultural collaboration is unsuccessful, it can cause cultural and contextual misunderstandings that can be detrimental to an organisation.</a:t>
          </a:r>
        </a:p>
      </dsp:txBody>
      <dsp:txXfrm>
        <a:off x="33012" y="2115678"/>
        <a:ext cx="11298089" cy="610236"/>
      </dsp:txXfrm>
    </dsp:sp>
    <dsp:sp modelId="{FF4C00DA-EAF0-5E42-A4B0-F06B88CA2A40}">
      <dsp:nvSpPr>
        <dsp:cNvPr id="0" name=""/>
        <dsp:cNvSpPr/>
      </dsp:nvSpPr>
      <dsp:spPr>
        <a:xfrm>
          <a:off x="0" y="2807886"/>
          <a:ext cx="11364113" cy="676260"/>
        </a:xfrm>
        <a:prstGeom prst="roundRect">
          <a:avLst/>
        </a:prstGeom>
        <a:solidFill>
          <a:schemeClr val="accent4">
            <a:hueOff val="1221077"/>
            <a:satOff val="-46523"/>
            <a:lumOff val="231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a:t>The necessity for organisations to have be multiculturally competent is essential for successful communications within and outside of the organisation. </a:t>
          </a:r>
        </a:p>
      </dsp:txBody>
      <dsp:txXfrm>
        <a:off x="33012" y="2840898"/>
        <a:ext cx="11298089" cy="61023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2A8D70-070E-FF4E-BE33-3983FC07CD8C}">
      <dsp:nvSpPr>
        <dsp:cNvPr id="0" name=""/>
        <dsp:cNvSpPr/>
      </dsp:nvSpPr>
      <dsp:spPr>
        <a:xfrm>
          <a:off x="8915" y="421849"/>
          <a:ext cx="2664694" cy="2591831"/>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0" i="0" kern="1200"/>
            <a:t>Meyer's 8 scales can help you increase the efficacy of your communication with clients when working as a multicultural mediator. </a:t>
          </a:r>
          <a:endParaRPr lang="en-GB" sz="1800" kern="1200"/>
        </a:p>
      </dsp:txBody>
      <dsp:txXfrm>
        <a:off x="84827" y="497761"/>
        <a:ext cx="2512870" cy="2440007"/>
      </dsp:txXfrm>
    </dsp:sp>
    <dsp:sp modelId="{5E1FAFD3-3FDD-7145-AA98-78373B65EEEA}">
      <dsp:nvSpPr>
        <dsp:cNvPr id="0" name=""/>
        <dsp:cNvSpPr/>
      </dsp:nvSpPr>
      <dsp:spPr>
        <a:xfrm>
          <a:off x="2940078" y="1387343"/>
          <a:ext cx="564915" cy="660844"/>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2940078" y="1519512"/>
        <a:ext cx="395441" cy="396506"/>
      </dsp:txXfrm>
    </dsp:sp>
    <dsp:sp modelId="{669F00E2-B1BC-7E43-BCC8-FA97E96115B3}">
      <dsp:nvSpPr>
        <dsp:cNvPr id="0" name=""/>
        <dsp:cNvSpPr/>
      </dsp:nvSpPr>
      <dsp:spPr>
        <a:xfrm>
          <a:off x="3739486" y="421849"/>
          <a:ext cx="2664694" cy="2591831"/>
        </a:xfrm>
        <a:prstGeom prst="roundRect">
          <a:avLst>
            <a:gd name="adj" fmla="val 10000"/>
          </a:avLst>
        </a:prstGeom>
        <a:solidFill>
          <a:schemeClr val="accent4">
            <a:hueOff val="610539"/>
            <a:satOff val="-23261"/>
            <a:lumOff val="115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0" i="0" kern="1200"/>
            <a:t>The scales are not graded; rather, the goal is to draw attention to the variations and to raise awareness among global enterprises of the numerous cultural settings that influence people's perspectives. </a:t>
          </a:r>
          <a:endParaRPr lang="en-GB" sz="1800" kern="1200"/>
        </a:p>
      </dsp:txBody>
      <dsp:txXfrm>
        <a:off x="3815398" y="497761"/>
        <a:ext cx="2512870" cy="2440007"/>
      </dsp:txXfrm>
    </dsp:sp>
    <dsp:sp modelId="{BC1B67E3-7C31-8B41-B760-582A1B8B6E5C}">
      <dsp:nvSpPr>
        <dsp:cNvPr id="0" name=""/>
        <dsp:cNvSpPr/>
      </dsp:nvSpPr>
      <dsp:spPr>
        <a:xfrm>
          <a:off x="6670650" y="1387343"/>
          <a:ext cx="564915" cy="660844"/>
        </a:xfrm>
        <a:prstGeom prst="rightArrow">
          <a:avLst>
            <a:gd name="adj1" fmla="val 60000"/>
            <a:gd name="adj2" fmla="val 50000"/>
          </a:avLst>
        </a:prstGeom>
        <a:solidFill>
          <a:schemeClr val="accent4">
            <a:hueOff val="1221077"/>
            <a:satOff val="-46523"/>
            <a:lumOff val="2313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6670650" y="1519512"/>
        <a:ext cx="395441" cy="396506"/>
      </dsp:txXfrm>
    </dsp:sp>
    <dsp:sp modelId="{134677B3-8799-3A44-813E-EE17E5F44338}">
      <dsp:nvSpPr>
        <dsp:cNvPr id="0" name=""/>
        <dsp:cNvSpPr/>
      </dsp:nvSpPr>
      <dsp:spPr>
        <a:xfrm>
          <a:off x="7470058" y="421849"/>
          <a:ext cx="2664694" cy="2591831"/>
        </a:xfrm>
        <a:prstGeom prst="roundRect">
          <a:avLst>
            <a:gd name="adj" fmla="val 10000"/>
          </a:avLst>
        </a:prstGeom>
        <a:solidFill>
          <a:schemeClr val="accent4">
            <a:hueOff val="1221077"/>
            <a:satOff val="-46523"/>
            <a:lumOff val="231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0" i="0" kern="1200"/>
            <a:t>Understanding these circumstances and adjusting our own communication styles while interacting with others are the keys to effective </a:t>
          </a:r>
          <a:r>
            <a:rPr lang="en-GB" sz="1800" kern="1200"/>
            <a:t>multi</a:t>
          </a:r>
          <a:r>
            <a:rPr lang="en-GB" sz="1800" b="0" i="0" kern="1200"/>
            <a:t>cultural communication. </a:t>
          </a:r>
          <a:endParaRPr lang="en-GB" sz="1800" kern="1200"/>
        </a:p>
      </dsp:txBody>
      <dsp:txXfrm>
        <a:off x="7545970" y="497761"/>
        <a:ext cx="2512870" cy="244000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CF9AD4-9D68-D144-A943-E0C35AF1E8B7}">
      <dsp:nvSpPr>
        <dsp:cNvPr id="0" name=""/>
        <dsp:cNvSpPr/>
      </dsp:nvSpPr>
      <dsp:spPr>
        <a:xfrm>
          <a:off x="0" y="137352"/>
          <a:ext cx="10302154" cy="11419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dirty="0"/>
            <a:t>Communicating - </a:t>
          </a:r>
          <a:r>
            <a:rPr lang="en-GB" sz="1600" kern="1200" dirty="0"/>
            <a:t>Low-context or high-context communication styles are used in communication. Simple, straightforward, and direct are the characteristics of low-context communication. Switzerland, Germany, the United States, and Ireland favour a low-context communication approach. A high-context communication style relies on internalised principles, is implicit, and is indirect. High-context communication is common in nations like Japan, China, Thailand, and the UAE. </a:t>
          </a:r>
        </a:p>
      </dsp:txBody>
      <dsp:txXfrm>
        <a:off x="55744" y="193096"/>
        <a:ext cx="10190666" cy="1030432"/>
      </dsp:txXfrm>
    </dsp:sp>
    <dsp:sp modelId="{F6272788-F6B7-D744-99D5-EFA9C1B62192}">
      <dsp:nvSpPr>
        <dsp:cNvPr id="0" name=""/>
        <dsp:cNvSpPr/>
      </dsp:nvSpPr>
      <dsp:spPr>
        <a:xfrm>
          <a:off x="0" y="1325352"/>
          <a:ext cx="10302154" cy="1141920"/>
        </a:xfrm>
        <a:prstGeom prst="roundRect">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dirty="0"/>
            <a:t>Evaluating - </a:t>
          </a:r>
          <a:r>
            <a:rPr lang="en-GB" sz="1600" kern="1200" dirty="0"/>
            <a:t>Either direct or indirect feedback is required in this situation. Russians, Dutch, and Israelis tend to be the most direct when giving negative feedback. As a consequence, you get direct, candid, and honest feedback. On the other side, Japanese people tend to be among the most subtly indirect and will approach giving negative feedback subtly and covertly. </a:t>
          </a:r>
        </a:p>
      </dsp:txBody>
      <dsp:txXfrm>
        <a:off x="55744" y="1381096"/>
        <a:ext cx="10190666" cy="1030432"/>
      </dsp:txXfrm>
    </dsp:sp>
    <dsp:sp modelId="{1E5C3A09-559A-0944-9C06-4E22F61C2449}">
      <dsp:nvSpPr>
        <dsp:cNvPr id="0" name=""/>
        <dsp:cNvSpPr/>
      </dsp:nvSpPr>
      <dsp:spPr>
        <a:xfrm>
          <a:off x="0" y="2513352"/>
          <a:ext cx="10302154" cy="1141920"/>
        </a:xfrm>
        <a:prstGeom prst="roundRect">
          <a:avLst/>
        </a:prstGeom>
        <a:solidFill>
          <a:schemeClr val="accent5">
            <a:hueOff val="414507"/>
            <a:satOff val="39495"/>
            <a:lumOff val="-1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dirty="0"/>
            <a:t>Persuading - </a:t>
          </a:r>
          <a:r>
            <a:rPr lang="en-GB" sz="1600" kern="1200" dirty="0"/>
            <a:t>This might be seen as a communication strategy that prioritises principles above applications. Before providing a fact or opinion, certain culture, like Italians and the French, employ holistic arguments that focus on concepts. Those in other cultures, primarily those in the Commonwealth, prefer to debate theories after logical arguments have been made.</a:t>
          </a:r>
        </a:p>
      </dsp:txBody>
      <dsp:txXfrm>
        <a:off x="55744" y="2569096"/>
        <a:ext cx="10190666" cy="103043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B45A89-ECE0-5F43-8498-009F85C1414E}">
      <dsp:nvSpPr>
        <dsp:cNvPr id="0" name=""/>
        <dsp:cNvSpPr/>
      </dsp:nvSpPr>
      <dsp:spPr>
        <a:xfrm>
          <a:off x="0" y="204158"/>
          <a:ext cx="10128690" cy="107055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b="1" i="0" kern="1200" dirty="0"/>
            <a:t>Leading - </a:t>
          </a:r>
          <a:r>
            <a:rPr lang="en-GB" sz="1500" b="0" i="0" kern="1200" dirty="0"/>
            <a:t>Each culture has its own unique view of what it means to be a leader. The most typical leadership philosophies are egalitarian and hierarchical. A flat organisational structure with equal status for managers and employees is preferred by egalitarian leadership. Nordic egalitarian nations include those like Sweden and Denmark. The hierarchical leadership style, in which the supervisor is seen as superior to all employees, is favoured in nations like Saudi Arabia and Korea.</a:t>
          </a:r>
          <a:endParaRPr lang="en-GB" sz="1500" kern="1200" dirty="0"/>
        </a:p>
      </dsp:txBody>
      <dsp:txXfrm>
        <a:off x="52260" y="256418"/>
        <a:ext cx="10024170" cy="966030"/>
      </dsp:txXfrm>
    </dsp:sp>
    <dsp:sp modelId="{01CE5521-1F43-BE42-ACD2-CF5DA2E2719E}">
      <dsp:nvSpPr>
        <dsp:cNvPr id="0" name=""/>
        <dsp:cNvSpPr/>
      </dsp:nvSpPr>
      <dsp:spPr>
        <a:xfrm>
          <a:off x="0" y="1317908"/>
          <a:ext cx="10128690" cy="1070550"/>
        </a:xfrm>
        <a:prstGeom prst="round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b="1" i="0" kern="1200" dirty="0"/>
            <a:t>Deciding - </a:t>
          </a:r>
          <a:r>
            <a:rPr lang="en-GB" sz="1500" b="0" i="0" kern="1200" dirty="0"/>
            <a:t>Either consensus-based or top-down decision-making is prevalent in many cultures. Countries like Japan and the Netherlands use consensus-based choices that account for a variety of viewpoints to determine how the general population feels. Top-down decision-making is preferred in nations like Nigeria and China, where CEOs and corporate owners speak for the whole organisation.</a:t>
          </a:r>
          <a:endParaRPr lang="en-GB" sz="1500" kern="1200" dirty="0"/>
        </a:p>
      </dsp:txBody>
      <dsp:txXfrm>
        <a:off x="52260" y="1370168"/>
        <a:ext cx="10024170" cy="966030"/>
      </dsp:txXfrm>
    </dsp:sp>
    <dsp:sp modelId="{1087F200-94F3-A64F-93B9-0E467D139326}">
      <dsp:nvSpPr>
        <dsp:cNvPr id="0" name=""/>
        <dsp:cNvSpPr/>
      </dsp:nvSpPr>
      <dsp:spPr>
        <a:xfrm>
          <a:off x="0" y="2431659"/>
          <a:ext cx="10128690" cy="1070550"/>
        </a:xfrm>
        <a:prstGeom prst="round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b="1" i="0" kern="1200" dirty="0"/>
            <a:t>Trusting - </a:t>
          </a:r>
          <a:r>
            <a:rPr lang="en-GB" sz="1500" b="0" i="0" kern="1200" dirty="0"/>
            <a:t>Task-based and relationship-based trust styles are the two types that different cultures adopt.  In task-based cultures like those in the USA and Australia, trust is developed via work-related activities. In cultures that value relationships, such as those in India and China, trust is built through close relationships and experience.</a:t>
          </a:r>
          <a:br>
            <a:rPr lang="en-GB" sz="1500" kern="1200" dirty="0"/>
          </a:br>
          <a:endParaRPr lang="en-GB" sz="1500" kern="1200" dirty="0"/>
        </a:p>
      </dsp:txBody>
      <dsp:txXfrm>
        <a:off x="52260" y="2483919"/>
        <a:ext cx="10024170" cy="96603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88925B-5129-F142-971A-31A2ABFC37CE}">
      <dsp:nvSpPr>
        <dsp:cNvPr id="0" name=""/>
        <dsp:cNvSpPr/>
      </dsp:nvSpPr>
      <dsp:spPr>
        <a:xfrm>
          <a:off x="0" y="87017"/>
          <a:ext cx="10310986" cy="1872000"/>
        </a:xfrm>
        <a:prstGeom prst="round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i="0" kern="1200" dirty="0"/>
            <a:t>Disagreeing - </a:t>
          </a:r>
          <a:r>
            <a:rPr lang="en-GB" sz="1600" i="0" kern="1200" dirty="0"/>
            <a:t>Disagreements are </a:t>
          </a:r>
          <a:r>
            <a:rPr lang="en-GB" sz="1600" b="0" i="0" kern="1200" dirty="0"/>
            <a:t>natural and inevitable in a social construct. However, different cultures perceive disagreements in different ways. Based on cultures, disagreements can be confrontational or they endeavour to avoid confrontations. Cultures that are confrontational by nature, such as France and Israel, are able to separate the person from their proposed idea that they do agree with. On the other hand, cultures such as Japan and Indonesia have cultures that believe that open confrontation can disrupt the harmonious setting of a group. They also believe that the idea a person puts forth is not separated from the person, therefore disagreeing with the idea is considered equal to disagreeing with the person.</a:t>
          </a:r>
          <a:endParaRPr lang="en-GB" sz="1600" kern="1200" dirty="0"/>
        </a:p>
      </dsp:txBody>
      <dsp:txXfrm>
        <a:off x="91384" y="178401"/>
        <a:ext cx="10128218" cy="1689232"/>
      </dsp:txXfrm>
    </dsp:sp>
    <dsp:sp modelId="{E343B0BD-F735-8A47-A001-56CB98E3EBBC}">
      <dsp:nvSpPr>
        <dsp:cNvPr id="0" name=""/>
        <dsp:cNvSpPr/>
      </dsp:nvSpPr>
      <dsp:spPr>
        <a:xfrm>
          <a:off x="0" y="2005097"/>
          <a:ext cx="10310986" cy="1872000"/>
        </a:xfrm>
        <a:prstGeom prst="round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i="0" kern="1200" dirty="0"/>
            <a:t>Scheduling - </a:t>
          </a:r>
          <a:r>
            <a:rPr lang="en-GB" sz="1600" b="0" i="0" kern="1200" dirty="0"/>
            <a:t>Perception of time and schedule differ from culture to culture and can range from linear to flexible on the scheduling scale. Linear styles focus on one task before they move to the next one and prefer to adhere to deadlines. Moreover, such cultures find it impolite to shift attention from one task to the other without finishing the first task. Cultures such as Kenya and Saudi Arabia are flexible where timelines are concerned and believe in multi-tasking. Different topics can be addressed at the same time, and adaptability is a value that holds more weight.</a:t>
          </a:r>
          <a:endParaRPr lang="en-GB" sz="1600" kern="1200" dirty="0"/>
        </a:p>
      </dsp:txBody>
      <dsp:txXfrm>
        <a:off x="91384" y="2096481"/>
        <a:ext cx="10128218" cy="168923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91436C-65E5-1E4C-A1CC-CB695AF67029}">
      <dsp:nvSpPr>
        <dsp:cNvPr id="0" name=""/>
        <dsp:cNvSpPr/>
      </dsp:nvSpPr>
      <dsp:spPr>
        <a:xfrm>
          <a:off x="0" y="0"/>
          <a:ext cx="9123632" cy="109071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t>Multi</a:t>
          </a:r>
          <a:r>
            <a:rPr lang="en-GB" sz="1600" b="0" i="0" kern="1200" dirty="0"/>
            <a:t>cultural communication is vital for many reasons. In order to build harmonious relationships and prevent conflict, competent </a:t>
          </a:r>
          <a:r>
            <a:rPr lang="en-GB" sz="1600" kern="1200" dirty="0"/>
            <a:t>multi</a:t>
          </a:r>
          <a:r>
            <a:rPr lang="en-GB" sz="1600" b="0" i="0" kern="1200" dirty="0"/>
            <a:t>cultural communication is a crucial ability for anybody working with people of different cultures especially in multicultural mediation.</a:t>
          </a:r>
          <a:endParaRPr lang="en-US" sz="1600" kern="1200" dirty="0"/>
        </a:p>
      </dsp:txBody>
      <dsp:txXfrm>
        <a:off x="31946" y="31946"/>
        <a:ext cx="7946670" cy="1026818"/>
      </dsp:txXfrm>
    </dsp:sp>
    <dsp:sp modelId="{22DE5FC0-AFA7-0047-BC97-AF6BD1CE0BFB}">
      <dsp:nvSpPr>
        <dsp:cNvPr id="0" name=""/>
        <dsp:cNvSpPr/>
      </dsp:nvSpPr>
      <dsp:spPr>
        <a:xfrm>
          <a:off x="805026" y="1272495"/>
          <a:ext cx="9123632" cy="1090710"/>
        </a:xfrm>
        <a:prstGeom prst="roundRect">
          <a:avLst>
            <a:gd name="adj" fmla="val 10000"/>
          </a:avLst>
        </a:prstGeom>
        <a:solidFill>
          <a:schemeClr val="accent4">
            <a:hueOff val="610539"/>
            <a:satOff val="-23261"/>
            <a:lumOff val="115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0" i="0" kern="1200" dirty="0"/>
            <a:t>Information must be transferred across cultures and nations correctly and appropriately. Excellent </a:t>
          </a:r>
          <a:r>
            <a:rPr lang="en-GB" sz="1600" kern="1200" dirty="0"/>
            <a:t>multi</a:t>
          </a:r>
          <a:r>
            <a:rPr lang="en-GB" sz="1600" b="0" i="0" kern="1200" dirty="0"/>
            <a:t>cultural communication skills are especially useful for mediators who interact with clients and from across the world while working either in their home country or as expats abroad. </a:t>
          </a:r>
          <a:endParaRPr lang="en-US" sz="1600" kern="1200" dirty="0"/>
        </a:p>
      </dsp:txBody>
      <dsp:txXfrm>
        <a:off x="836972" y="1304441"/>
        <a:ext cx="7545752" cy="1026818"/>
      </dsp:txXfrm>
    </dsp:sp>
    <dsp:sp modelId="{46BC7A8B-89B6-7048-97F8-B37E0B5C2C4D}">
      <dsp:nvSpPr>
        <dsp:cNvPr id="0" name=""/>
        <dsp:cNvSpPr/>
      </dsp:nvSpPr>
      <dsp:spPr>
        <a:xfrm>
          <a:off x="1610052" y="2544990"/>
          <a:ext cx="9123632" cy="1090710"/>
        </a:xfrm>
        <a:prstGeom prst="roundRect">
          <a:avLst>
            <a:gd name="adj" fmla="val 10000"/>
          </a:avLst>
        </a:prstGeom>
        <a:solidFill>
          <a:schemeClr val="accent4">
            <a:hueOff val="1221077"/>
            <a:satOff val="-46523"/>
            <a:lumOff val="231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0" i="0" kern="1200"/>
            <a:t>To prevent misunderstandings and even offence, </a:t>
          </a:r>
          <a:r>
            <a:rPr lang="en-GB" sz="1600" kern="1200"/>
            <a:t>multi</a:t>
          </a:r>
          <a:r>
            <a:rPr lang="en-GB" sz="1600" b="0" i="0" kern="1200"/>
            <a:t>cultural communication is essential for anybody dealing with individuals from various cultures. It's safe to assume that in today's globalised world, multicultural communication is the cornerstone of successful relationships with others.</a:t>
          </a:r>
          <a:endParaRPr lang="en-US" sz="1600" kern="1200"/>
        </a:p>
      </dsp:txBody>
      <dsp:txXfrm>
        <a:off x="1641998" y="2576936"/>
        <a:ext cx="7545752" cy="1026818"/>
      </dsp:txXfrm>
    </dsp:sp>
    <dsp:sp modelId="{4DE0AE72-6EF0-F44F-B46A-D8EF40873B82}">
      <dsp:nvSpPr>
        <dsp:cNvPr id="0" name=""/>
        <dsp:cNvSpPr/>
      </dsp:nvSpPr>
      <dsp:spPr>
        <a:xfrm>
          <a:off x="8414670" y="827121"/>
          <a:ext cx="708961" cy="708961"/>
        </a:xfrm>
        <a:prstGeom prst="downArrow">
          <a:avLst>
            <a:gd name="adj1" fmla="val 55000"/>
            <a:gd name="adj2" fmla="val 45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8574186" y="827121"/>
        <a:ext cx="389929" cy="533493"/>
      </dsp:txXfrm>
    </dsp:sp>
    <dsp:sp modelId="{E0D4EDE0-E43A-594E-B99C-98A190729885}">
      <dsp:nvSpPr>
        <dsp:cNvPr id="0" name=""/>
        <dsp:cNvSpPr/>
      </dsp:nvSpPr>
      <dsp:spPr>
        <a:xfrm>
          <a:off x="9219696" y="2092345"/>
          <a:ext cx="708961" cy="708961"/>
        </a:xfrm>
        <a:prstGeom prst="downArrow">
          <a:avLst>
            <a:gd name="adj1" fmla="val 55000"/>
            <a:gd name="adj2" fmla="val 45000"/>
          </a:avLst>
        </a:prstGeom>
        <a:solidFill>
          <a:schemeClr val="accent4">
            <a:tint val="40000"/>
            <a:alpha val="90000"/>
            <a:hueOff val="2047107"/>
            <a:satOff val="17873"/>
            <a:lumOff val="3322"/>
            <a:alphaOff val="0"/>
          </a:schemeClr>
        </a:solidFill>
        <a:ln w="12700" cap="flat" cmpd="sng" algn="ctr">
          <a:solidFill>
            <a:schemeClr val="accent4">
              <a:tint val="40000"/>
              <a:alpha val="90000"/>
              <a:hueOff val="2047107"/>
              <a:satOff val="17873"/>
              <a:lumOff val="332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9379212" y="2092345"/>
        <a:ext cx="389929" cy="53349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ED2701-A7EE-A743-B49F-C159AE0FC758}">
      <dsp:nvSpPr>
        <dsp:cNvPr id="0" name=""/>
        <dsp:cNvSpPr/>
      </dsp:nvSpPr>
      <dsp:spPr>
        <a:xfrm>
          <a:off x="0" y="662861"/>
          <a:ext cx="2967614" cy="1884434"/>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19D5B21-833C-B84E-B8FD-01E43E8232B0}">
      <dsp:nvSpPr>
        <dsp:cNvPr id="0" name=""/>
        <dsp:cNvSpPr/>
      </dsp:nvSpPr>
      <dsp:spPr>
        <a:xfrm>
          <a:off x="329734" y="976110"/>
          <a:ext cx="2967614" cy="1884434"/>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dirty="0"/>
            <a:t>The American Sociological Association defines culture as the collective identities and memories formed by members of all social groups that give their social settings meaning.</a:t>
          </a:r>
          <a:endParaRPr lang="en-US" sz="1600" kern="1200" dirty="0"/>
        </a:p>
      </dsp:txBody>
      <dsp:txXfrm>
        <a:off x="384927" y="1031303"/>
        <a:ext cx="2857228" cy="1774048"/>
      </dsp:txXfrm>
    </dsp:sp>
    <dsp:sp modelId="{CE619624-E4BD-B142-A17F-28D91F78BA3D}">
      <dsp:nvSpPr>
        <dsp:cNvPr id="0" name=""/>
        <dsp:cNvSpPr/>
      </dsp:nvSpPr>
      <dsp:spPr>
        <a:xfrm>
          <a:off x="3627083" y="662861"/>
          <a:ext cx="2967614" cy="1884434"/>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DF4C65-7AC1-8A4A-900C-9291C7796A9E}">
      <dsp:nvSpPr>
        <dsp:cNvPr id="0" name=""/>
        <dsp:cNvSpPr/>
      </dsp:nvSpPr>
      <dsp:spPr>
        <a:xfrm>
          <a:off x="3956818" y="976110"/>
          <a:ext cx="2967614" cy="1884434"/>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a:t>It also includes languages, conventions, beliefs, regulations, arts, and knowledge. All the components that make up your personality make up culture. In essence, it's how we think and behave. </a:t>
          </a:r>
          <a:endParaRPr lang="en-US" sz="1600" kern="1200"/>
        </a:p>
      </dsp:txBody>
      <dsp:txXfrm>
        <a:off x="4012011" y="1031303"/>
        <a:ext cx="2857228" cy="1774048"/>
      </dsp:txXfrm>
    </dsp:sp>
    <dsp:sp modelId="{98CC9782-AE78-6145-A99F-92F74FD0FD5E}">
      <dsp:nvSpPr>
        <dsp:cNvPr id="0" name=""/>
        <dsp:cNvSpPr/>
      </dsp:nvSpPr>
      <dsp:spPr>
        <a:xfrm>
          <a:off x="7254167" y="662861"/>
          <a:ext cx="2967614" cy="1884434"/>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F404250-49BD-EC48-9881-6651FDE29ADF}">
      <dsp:nvSpPr>
        <dsp:cNvPr id="0" name=""/>
        <dsp:cNvSpPr/>
      </dsp:nvSpPr>
      <dsp:spPr>
        <a:xfrm>
          <a:off x="7583902" y="976110"/>
          <a:ext cx="2967614" cy="1884434"/>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i="0" kern="1200"/>
            <a:t>Competence</a:t>
          </a:r>
          <a:r>
            <a:rPr lang="en-GB" sz="1600" b="0" i="0" kern="1200"/>
            <a:t> is the capacity to do a task successfully. To prove our competence in anything, we must carry out a certain task or activity to the best of our ability.</a:t>
          </a:r>
          <a:br>
            <a:rPr lang="en-GB" sz="1600" b="0" i="0" kern="1200"/>
          </a:br>
          <a:br>
            <a:rPr lang="en-GB" sz="1600" b="0" i="0" kern="1200"/>
          </a:br>
          <a:endParaRPr lang="en-US" sz="1600" kern="1200"/>
        </a:p>
      </dsp:txBody>
      <dsp:txXfrm>
        <a:off x="7639095" y="1031303"/>
        <a:ext cx="2857228" cy="177404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172C05-B00E-D04A-ACBE-FDAE3A7F0058}">
      <dsp:nvSpPr>
        <dsp:cNvPr id="0" name=""/>
        <dsp:cNvSpPr/>
      </dsp:nvSpPr>
      <dsp:spPr>
        <a:xfrm>
          <a:off x="0" y="617773"/>
          <a:ext cx="3111817" cy="19760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3C42BF-DF31-E24B-8B3A-F72C3ABA6BD1}">
      <dsp:nvSpPr>
        <dsp:cNvPr id="0" name=""/>
        <dsp:cNvSpPr/>
      </dsp:nvSpPr>
      <dsp:spPr>
        <a:xfrm>
          <a:off x="345757" y="946242"/>
          <a:ext cx="3111817" cy="19760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b="1" i="0" kern="1200" dirty="0"/>
            <a:t>Multicultural Competence - </a:t>
          </a:r>
          <a:r>
            <a:rPr lang="en-GB" sz="1700" b="0" i="0" kern="1200" dirty="0"/>
            <a:t>The capacity to comprehend, value, and communicate with those who identify with cultures and/or belief systems other than your own.</a:t>
          </a:r>
          <a:endParaRPr lang="en-US" sz="1700" kern="1200" dirty="0"/>
        </a:p>
      </dsp:txBody>
      <dsp:txXfrm>
        <a:off x="403632" y="1004117"/>
        <a:ext cx="2996067" cy="1860254"/>
      </dsp:txXfrm>
    </dsp:sp>
    <dsp:sp modelId="{FB21024E-FD1E-9446-925A-E46ED79606E4}">
      <dsp:nvSpPr>
        <dsp:cNvPr id="0" name=""/>
        <dsp:cNvSpPr/>
      </dsp:nvSpPr>
      <dsp:spPr>
        <a:xfrm>
          <a:off x="3803332" y="617773"/>
          <a:ext cx="3111817" cy="19760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EC85DA-E90F-2448-8D23-D24A4BE51764}">
      <dsp:nvSpPr>
        <dsp:cNvPr id="0" name=""/>
        <dsp:cNvSpPr/>
      </dsp:nvSpPr>
      <dsp:spPr>
        <a:xfrm>
          <a:off x="4149090" y="946242"/>
          <a:ext cx="3111817" cy="19760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b="1" kern="1200" dirty="0"/>
            <a:t>Multicultural </a:t>
          </a:r>
          <a:r>
            <a:rPr lang="en-GB" sz="1700" b="1" i="0" kern="1200" dirty="0"/>
            <a:t>competency </a:t>
          </a:r>
          <a:r>
            <a:rPr lang="en-GB" sz="1700" b="0" i="0" kern="1200" dirty="0"/>
            <a:t>results in improved and efficient interpersonal communication, which can build relationships. In the end, connections play a significant role in what makes us human. </a:t>
          </a:r>
          <a:endParaRPr lang="en-US" sz="1700" kern="1200" dirty="0"/>
        </a:p>
      </dsp:txBody>
      <dsp:txXfrm>
        <a:off x="4206965" y="1004117"/>
        <a:ext cx="2996067" cy="1860254"/>
      </dsp:txXfrm>
    </dsp:sp>
    <dsp:sp modelId="{9B3B84B8-95E4-9E4C-9A99-723767A146F0}">
      <dsp:nvSpPr>
        <dsp:cNvPr id="0" name=""/>
        <dsp:cNvSpPr/>
      </dsp:nvSpPr>
      <dsp:spPr>
        <a:xfrm>
          <a:off x="7606665" y="617773"/>
          <a:ext cx="3111817" cy="19760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93469E0-FF97-9D41-8ECA-8B47072FC521}">
      <dsp:nvSpPr>
        <dsp:cNvPr id="0" name=""/>
        <dsp:cNvSpPr/>
      </dsp:nvSpPr>
      <dsp:spPr>
        <a:xfrm>
          <a:off x="7952423" y="946242"/>
          <a:ext cx="3111817" cy="19760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b="0" i="0" kern="1200"/>
            <a:t>This definition makes it seem as though effective communication abilities would be sufficient. Yet being culturally competent calls for more than just effective communication.</a:t>
          </a:r>
          <a:endParaRPr lang="en-US" sz="1700" kern="1200"/>
        </a:p>
      </dsp:txBody>
      <dsp:txXfrm>
        <a:off x="8010298" y="1004117"/>
        <a:ext cx="2996067" cy="186025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865C38-0EB6-B84C-946B-9760669A9815}">
      <dsp:nvSpPr>
        <dsp:cNvPr id="0" name=""/>
        <dsp:cNvSpPr/>
      </dsp:nvSpPr>
      <dsp:spPr>
        <a:xfrm>
          <a:off x="0" y="980853"/>
          <a:ext cx="3267952" cy="196077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The culture wheel is one tool for understanding and examining culture. As we all know, a variety of elements contribute to who we are and influence our everyday actions and behaviour. The cultural wheel may be a useful tool for understanding how other people affect ourselves. </a:t>
          </a:r>
        </a:p>
      </dsp:txBody>
      <dsp:txXfrm>
        <a:off x="0" y="980853"/>
        <a:ext cx="3267952" cy="1960771"/>
      </dsp:txXfrm>
    </dsp:sp>
    <dsp:sp modelId="{D259A9F5-6D4B-3F4C-A346-7B505E4D496D}">
      <dsp:nvSpPr>
        <dsp:cNvPr id="0" name=""/>
        <dsp:cNvSpPr/>
      </dsp:nvSpPr>
      <dsp:spPr>
        <a:xfrm>
          <a:off x="3594747" y="980853"/>
          <a:ext cx="3267952" cy="1960771"/>
        </a:xfrm>
        <a:prstGeom prst="rect">
          <a:avLst/>
        </a:prstGeom>
        <a:solidFill>
          <a:schemeClr val="accent4">
            <a:hueOff val="610539"/>
            <a:satOff val="-23261"/>
            <a:lumOff val="115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The various facets of cultural variety that go into creating who we are are represented on the culture wheel. These are a few illustrations of how certain demographics may shape your culture and perspective. This can ultimately aid in defining our cultural identities. </a:t>
          </a:r>
        </a:p>
      </dsp:txBody>
      <dsp:txXfrm>
        <a:off x="3594747" y="980853"/>
        <a:ext cx="3267952" cy="1960771"/>
      </dsp:txXfrm>
    </dsp:sp>
    <dsp:sp modelId="{7B905C9D-6ECC-984E-BCC5-C66382DADC2C}">
      <dsp:nvSpPr>
        <dsp:cNvPr id="0" name=""/>
        <dsp:cNvSpPr/>
      </dsp:nvSpPr>
      <dsp:spPr>
        <a:xfrm>
          <a:off x="7189494" y="980853"/>
          <a:ext cx="3267952" cy="1960771"/>
        </a:xfrm>
        <a:prstGeom prst="rect">
          <a:avLst/>
        </a:prstGeom>
        <a:solidFill>
          <a:schemeClr val="accent4">
            <a:hueOff val="1221077"/>
            <a:satOff val="-46523"/>
            <a:lumOff val="231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Also, it can support who we are. We need to respect and comprehend people from all cultures if we want to be culturally competent. </a:t>
          </a:r>
          <a:endParaRPr lang="en-GB" sz="1600" kern="1200" dirty="0"/>
        </a:p>
      </dsp:txBody>
      <dsp:txXfrm>
        <a:off x="7189494" y="980853"/>
        <a:ext cx="3267952" cy="1960771"/>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8E814C-F678-DE4D-BA69-A041B3ABE863}">
      <dsp:nvSpPr>
        <dsp:cNvPr id="0" name=""/>
        <dsp:cNvSpPr/>
      </dsp:nvSpPr>
      <dsp:spPr>
        <a:xfrm>
          <a:off x="3587256" y="276658"/>
          <a:ext cx="4041625" cy="4041625"/>
        </a:xfrm>
        <a:prstGeom prst="pie">
          <a:avLst>
            <a:gd name="adj1" fmla="val 16200000"/>
            <a:gd name="adj2" fmla="val 19285716"/>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GB" sz="1700" b="0" i="0" kern="1200" dirty="0"/>
            <a:t>Ethnicity</a:t>
          </a:r>
          <a:endParaRPr lang="en-US" sz="1700" kern="1200" dirty="0"/>
        </a:p>
      </dsp:txBody>
      <dsp:txXfrm>
        <a:off x="5648003" y="661575"/>
        <a:ext cx="1106635" cy="697661"/>
      </dsp:txXfrm>
    </dsp:sp>
    <dsp:sp modelId="{AE5B04AC-009B-B94A-931B-0162E7C19CBE}">
      <dsp:nvSpPr>
        <dsp:cNvPr id="0" name=""/>
        <dsp:cNvSpPr/>
      </dsp:nvSpPr>
      <dsp:spPr>
        <a:xfrm>
          <a:off x="3482847" y="493174"/>
          <a:ext cx="4041625" cy="4041625"/>
        </a:xfrm>
        <a:prstGeom prst="pie">
          <a:avLst>
            <a:gd name="adj1" fmla="val 19285716"/>
            <a:gd name="adj2" fmla="val 771428"/>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a:t>Community</a:t>
          </a:r>
        </a:p>
      </dsp:txBody>
      <dsp:txXfrm>
        <a:off x="6249436" y="1936612"/>
        <a:ext cx="1173995" cy="745776"/>
      </dsp:txXfrm>
    </dsp:sp>
    <dsp:sp modelId="{81A95B16-FAD5-744F-A27F-0DA6A89D407D}">
      <dsp:nvSpPr>
        <dsp:cNvPr id="0" name=""/>
        <dsp:cNvSpPr/>
      </dsp:nvSpPr>
      <dsp:spPr>
        <a:xfrm>
          <a:off x="3482847" y="493174"/>
          <a:ext cx="4041625" cy="4041625"/>
        </a:xfrm>
        <a:prstGeom prst="pie">
          <a:avLst>
            <a:gd name="adj1" fmla="val 771428"/>
            <a:gd name="adj2" fmla="val 3857143"/>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GB" sz="1700" b="0" i="0" kern="1200" dirty="0"/>
            <a:t>Gender</a:t>
          </a:r>
          <a:endParaRPr lang="en-US" sz="1700" kern="1200" dirty="0"/>
        </a:p>
      </dsp:txBody>
      <dsp:txXfrm>
        <a:off x="6081035" y="2898904"/>
        <a:ext cx="1058520" cy="769833"/>
      </dsp:txXfrm>
    </dsp:sp>
    <dsp:sp modelId="{391D3DE5-AA5A-D142-9105-2C2C645667AE}">
      <dsp:nvSpPr>
        <dsp:cNvPr id="0" name=""/>
        <dsp:cNvSpPr/>
      </dsp:nvSpPr>
      <dsp:spPr>
        <a:xfrm>
          <a:off x="3482847" y="493174"/>
          <a:ext cx="4041625" cy="4041625"/>
        </a:xfrm>
        <a:prstGeom prst="pie">
          <a:avLst>
            <a:gd name="adj1" fmla="val 3857226"/>
            <a:gd name="adj2" fmla="val 6942858"/>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GB" sz="1700" b="0" i="0" kern="1200" dirty="0"/>
            <a:t>Race</a:t>
          </a:r>
          <a:endParaRPr lang="en-US" sz="1700" kern="1200" dirty="0"/>
        </a:p>
      </dsp:txBody>
      <dsp:txXfrm>
        <a:off x="4962371" y="3668737"/>
        <a:ext cx="1082578" cy="769833"/>
      </dsp:txXfrm>
    </dsp:sp>
    <dsp:sp modelId="{32067C0A-ABCE-EB4D-94CB-97DC7853BB0D}">
      <dsp:nvSpPr>
        <dsp:cNvPr id="0" name=""/>
        <dsp:cNvSpPr/>
      </dsp:nvSpPr>
      <dsp:spPr>
        <a:xfrm>
          <a:off x="3482847" y="493174"/>
          <a:ext cx="4041625" cy="4041625"/>
        </a:xfrm>
        <a:prstGeom prst="pie">
          <a:avLst>
            <a:gd name="adj1" fmla="val 6942858"/>
            <a:gd name="adj2" fmla="val 10028574"/>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GB" sz="1700" b="0" i="0" kern="1200" dirty="0"/>
            <a:t>Sexual Orientation</a:t>
          </a:r>
          <a:endParaRPr lang="en-US" sz="1700" kern="1200" dirty="0"/>
        </a:p>
      </dsp:txBody>
      <dsp:txXfrm>
        <a:off x="3867764" y="2898904"/>
        <a:ext cx="1058520" cy="769833"/>
      </dsp:txXfrm>
    </dsp:sp>
    <dsp:sp modelId="{AD764475-EE76-654F-BFB1-68FEDA1AE01A}">
      <dsp:nvSpPr>
        <dsp:cNvPr id="0" name=""/>
        <dsp:cNvSpPr/>
      </dsp:nvSpPr>
      <dsp:spPr>
        <a:xfrm>
          <a:off x="3482847" y="493174"/>
          <a:ext cx="4041625" cy="4041625"/>
        </a:xfrm>
        <a:prstGeom prst="pie">
          <a:avLst>
            <a:gd name="adj1" fmla="val 10028574"/>
            <a:gd name="adj2" fmla="val 13114284"/>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GB" sz="1700" b="0" i="0" kern="1200"/>
            <a:t>Personality </a:t>
          </a:r>
          <a:endParaRPr lang="en-US" sz="1700" kern="1200"/>
        </a:p>
      </dsp:txBody>
      <dsp:txXfrm>
        <a:off x="3583888" y="1936612"/>
        <a:ext cx="1173995" cy="745776"/>
      </dsp:txXfrm>
    </dsp:sp>
    <dsp:sp modelId="{19C165FF-8C2C-1641-9B49-511898E2B3D0}">
      <dsp:nvSpPr>
        <dsp:cNvPr id="0" name=""/>
        <dsp:cNvSpPr/>
      </dsp:nvSpPr>
      <dsp:spPr>
        <a:xfrm>
          <a:off x="3482847" y="493174"/>
          <a:ext cx="4041625" cy="4041625"/>
        </a:xfrm>
        <a:prstGeom prst="pie">
          <a:avLst>
            <a:gd name="adj1" fmla="val 13114284"/>
            <a:gd name="adj2" fmla="val 1620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GB" sz="1700" b="0" i="0" kern="1200" dirty="0"/>
            <a:t>Religion</a:t>
          </a:r>
          <a:endParaRPr lang="en-US" sz="1700" kern="1200" dirty="0"/>
        </a:p>
      </dsp:txBody>
      <dsp:txXfrm>
        <a:off x="4358532" y="878091"/>
        <a:ext cx="1106635" cy="697661"/>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1B7516-ADFD-164C-A21A-8692962DDA65}">
      <dsp:nvSpPr>
        <dsp:cNvPr id="0" name=""/>
        <dsp:cNvSpPr/>
      </dsp:nvSpPr>
      <dsp:spPr>
        <a:xfrm>
          <a:off x="0" y="94598"/>
          <a:ext cx="10554577" cy="106287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0" i="0" kern="1200" dirty="0"/>
            <a:t>People's habit to interpret their ideas and experiences through the prism of their own culture is one of the largest obstacles to multicultural communication. </a:t>
          </a:r>
          <a:endParaRPr lang="en-GB" sz="1900" kern="1200" dirty="0"/>
        </a:p>
      </dsp:txBody>
      <dsp:txXfrm>
        <a:off x="51885" y="146483"/>
        <a:ext cx="10450807" cy="959101"/>
      </dsp:txXfrm>
    </dsp:sp>
    <dsp:sp modelId="{B5745771-D03E-7746-BAF9-316596B034D8}">
      <dsp:nvSpPr>
        <dsp:cNvPr id="0" name=""/>
        <dsp:cNvSpPr/>
      </dsp:nvSpPr>
      <dsp:spPr>
        <a:xfrm>
          <a:off x="0" y="1212190"/>
          <a:ext cx="10554577" cy="1062871"/>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0" i="0" kern="1200"/>
            <a:t>As various cultures frequently have different ways of experiencing the world, this can result in misconceptions and miscommunication. </a:t>
          </a:r>
          <a:endParaRPr lang="en-GB" sz="1900" kern="1200"/>
        </a:p>
      </dsp:txBody>
      <dsp:txXfrm>
        <a:off x="51885" y="1264075"/>
        <a:ext cx="10450807" cy="959101"/>
      </dsp:txXfrm>
    </dsp:sp>
    <dsp:sp modelId="{2D781C06-10F0-BF48-9D9E-0DB593897D4B}">
      <dsp:nvSpPr>
        <dsp:cNvPr id="0" name=""/>
        <dsp:cNvSpPr/>
      </dsp:nvSpPr>
      <dsp:spPr>
        <a:xfrm>
          <a:off x="0" y="2329782"/>
          <a:ext cx="10554577" cy="1062871"/>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0" i="0" kern="1200"/>
            <a:t>For instance, while making direct eye contact with someone you are speaking to is frowned upon in certain cultures, it is seen as a show of respect in others.</a:t>
          </a:r>
          <a:endParaRPr lang="en-GB" sz="1900" kern="1200"/>
        </a:p>
      </dsp:txBody>
      <dsp:txXfrm>
        <a:off x="51885" y="2381667"/>
        <a:ext cx="10450807" cy="959101"/>
      </dsp:txXfrm>
    </dsp:sp>
    <dsp:sp modelId="{2153C8D7-B987-554A-84EA-1308BB4A769B}">
      <dsp:nvSpPr>
        <dsp:cNvPr id="0" name=""/>
        <dsp:cNvSpPr/>
      </dsp:nvSpPr>
      <dsp:spPr>
        <a:xfrm>
          <a:off x="0" y="3447373"/>
          <a:ext cx="10554577" cy="1062871"/>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0" i="0" kern="1200"/>
            <a:t>So, it's critical to be aware of how cultural filters may affect communication. We can make sure that our message is clearly and precisely understood by taking the time to comprehend the cultural context of a communication.</a:t>
          </a:r>
          <a:endParaRPr lang="en-GB" sz="1900" kern="1200"/>
        </a:p>
      </dsp:txBody>
      <dsp:txXfrm>
        <a:off x="51885" y="3499258"/>
        <a:ext cx="10450807" cy="959101"/>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E7E613-44F6-6646-B390-E7C26F953EE2}">
      <dsp:nvSpPr>
        <dsp:cNvPr id="0" name=""/>
        <dsp:cNvSpPr/>
      </dsp:nvSpPr>
      <dsp:spPr>
        <a:xfrm>
          <a:off x="0" y="359884"/>
          <a:ext cx="10093838" cy="83537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b="0" i="0" kern="1200"/>
            <a:t>Our preconceived ideas about which culture is "correct" or "superior" can occasionally act as a barrier to effective multicultural dialogue. </a:t>
          </a:r>
          <a:endParaRPr lang="en-GB" sz="2100" kern="1200"/>
        </a:p>
      </dsp:txBody>
      <dsp:txXfrm>
        <a:off x="40780" y="400664"/>
        <a:ext cx="10012278" cy="753819"/>
      </dsp:txXfrm>
    </dsp:sp>
    <dsp:sp modelId="{4549A608-7D4E-6841-9596-EC587ABEC035}">
      <dsp:nvSpPr>
        <dsp:cNvPr id="0" name=""/>
        <dsp:cNvSpPr/>
      </dsp:nvSpPr>
      <dsp:spPr>
        <a:xfrm>
          <a:off x="0" y="1255744"/>
          <a:ext cx="10093838" cy="835379"/>
        </a:xfrm>
        <a:prstGeom prst="roundRect">
          <a:avLst/>
        </a:prstGeom>
        <a:solidFill>
          <a:schemeClr val="accent5">
            <a:hueOff val="138169"/>
            <a:satOff val="13165"/>
            <a:lumOff val="-54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b="0" i="0" kern="1200"/>
            <a:t>If we wish to effectively interact with individuals from various cultures, we must be open-minded and eager to learn. </a:t>
          </a:r>
          <a:endParaRPr lang="en-GB" sz="2100" kern="1200"/>
        </a:p>
      </dsp:txBody>
      <dsp:txXfrm>
        <a:off x="40780" y="1296524"/>
        <a:ext cx="10012278" cy="753819"/>
      </dsp:txXfrm>
    </dsp:sp>
    <dsp:sp modelId="{5C6D92D2-DD01-2C43-A665-B152803C4AD9}">
      <dsp:nvSpPr>
        <dsp:cNvPr id="0" name=""/>
        <dsp:cNvSpPr/>
      </dsp:nvSpPr>
      <dsp:spPr>
        <a:xfrm>
          <a:off x="0" y="2151604"/>
          <a:ext cx="10093838" cy="835379"/>
        </a:xfrm>
        <a:prstGeom prst="roundRect">
          <a:avLst/>
        </a:prstGeom>
        <a:solidFill>
          <a:schemeClr val="accent5">
            <a:hueOff val="276338"/>
            <a:satOff val="26330"/>
            <a:lumOff val="-109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b="0" i="0" kern="1200"/>
            <a:t>It is crucial to build </a:t>
          </a:r>
          <a:r>
            <a:rPr lang="en-GB" sz="2100" kern="1200"/>
            <a:t>multi</a:t>
          </a:r>
          <a:r>
            <a:rPr lang="en-GB" sz="2100" b="0" i="0" kern="1200"/>
            <a:t>cultural communication skills in order to get beyond these obstacles. </a:t>
          </a:r>
          <a:endParaRPr lang="en-GB" sz="2100" kern="1200"/>
        </a:p>
      </dsp:txBody>
      <dsp:txXfrm>
        <a:off x="40780" y="2192384"/>
        <a:ext cx="10012278" cy="753819"/>
      </dsp:txXfrm>
    </dsp:sp>
    <dsp:sp modelId="{A8379E17-2004-DF44-A147-7464089898A3}">
      <dsp:nvSpPr>
        <dsp:cNvPr id="0" name=""/>
        <dsp:cNvSpPr/>
      </dsp:nvSpPr>
      <dsp:spPr>
        <a:xfrm>
          <a:off x="0" y="3047464"/>
          <a:ext cx="10093838" cy="835379"/>
        </a:xfrm>
        <a:prstGeom prst="roundRect">
          <a:avLst/>
        </a:prstGeom>
        <a:solidFill>
          <a:schemeClr val="accent5">
            <a:hueOff val="414507"/>
            <a:satOff val="39495"/>
            <a:lumOff val="-1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b="0" i="0" kern="1200"/>
            <a:t>We need create bridges rather than walls by becoming empathetic and learning about various cultures. Only and only then can we genuinely expect to comprehend one another.</a:t>
          </a:r>
          <a:endParaRPr lang="en-GB" sz="2100" kern="1200"/>
        </a:p>
      </dsp:txBody>
      <dsp:txXfrm>
        <a:off x="40780" y="3088244"/>
        <a:ext cx="10012278" cy="753819"/>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22CE96-E9A5-CE4D-86F1-B51DBA6DE5C7}">
      <dsp:nvSpPr>
        <dsp:cNvPr id="0" name=""/>
        <dsp:cNvSpPr/>
      </dsp:nvSpPr>
      <dsp:spPr>
        <a:xfrm>
          <a:off x="0" y="18993"/>
          <a:ext cx="9849751" cy="12097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b="0" i="0" kern="1200"/>
            <a:t>The language barrier among people, including accents and fluency, is a more visible difficulty when we deal with clients in multicultural mediation who come from different cultures and speak different languages and dialects. </a:t>
          </a:r>
          <a:endParaRPr lang="en-GB" sz="2200" kern="1200"/>
        </a:p>
      </dsp:txBody>
      <dsp:txXfrm>
        <a:off x="59057" y="78050"/>
        <a:ext cx="9731637" cy="1091666"/>
      </dsp:txXfrm>
    </dsp:sp>
    <dsp:sp modelId="{D5B7E801-169C-CA4C-9357-FB5187343DA1}">
      <dsp:nvSpPr>
        <dsp:cNvPr id="0" name=""/>
        <dsp:cNvSpPr/>
      </dsp:nvSpPr>
      <dsp:spPr>
        <a:xfrm>
          <a:off x="0" y="1292133"/>
          <a:ext cx="9849751" cy="120978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b="0" i="0" kern="1200"/>
            <a:t>Although  English is </a:t>
          </a:r>
          <a:r>
            <a:rPr lang="en-GB" sz="2200" kern="1200"/>
            <a:t>one of the most common spoken </a:t>
          </a:r>
          <a:r>
            <a:rPr lang="en-GB" sz="2200" b="0" i="0" kern="1200"/>
            <a:t>languages across the world, many people will struggle to understand each other if they come from different parts of the world or even the same country!</a:t>
          </a:r>
          <a:endParaRPr lang="en-GB" sz="2200" kern="1200"/>
        </a:p>
      </dsp:txBody>
      <dsp:txXfrm>
        <a:off x="59057" y="1351190"/>
        <a:ext cx="9731637" cy="1091666"/>
      </dsp:txXfrm>
    </dsp:sp>
    <dsp:sp modelId="{735CBB8C-A8FA-4849-92D7-E01B08B6EC4B}">
      <dsp:nvSpPr>
        <dsp:cNvPr id="0" name=""/>
        <dsp:cNvSpPr/>
      </dsp:nvSpPr>
      <dsp:spPr>
        <a:xfrm>
          <a:off x="0" y="2565273"/>
          <a:ext cx="9849751" cy="120978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b="0" i="0" kern="1200"/>
            <a:t>Interpersonal tension and dissatisfaction might result from this between your clients whe</a:t>
          </a:r>
          <a:r>
            <a:rPr lang="en-GB" sz="2200" kern="1200"/>
            <a:t>n they don’t understand each other and in turn create conflicts which you later mediate. </a:t>
          </a:r>
        </a:p>
      </dsp:txBody>
      <dsp:txXfrm>
        <a:off x="59057" y="2624330"/>
        <a:ext cx="9731637" cy="1091666"/>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5CC6A0-B1E5-6F4B-9529-CE4CE0BDCE3A}">
      <dsp:nvSpPr>
        <dsp:cNvPr id="0" name=""/>
        <dsp:cNvSpPr/>
      </dsp:nvSpPr>
      <dsp:spPr>
        <a:xfrm>
          <a:off x="0" y="60992"/>
          <a:ext cx="10246541" cy="95099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b="0" i="0" kern="1200"/>
            <a:t>In Western societies, communication is straightforward and the meaning often seems clear. Different cultures frequently convey their messages in a more subtle manner. </a:t>
          </a:r>
          <a:endParaRPr lang="en-GB" sz="1700" kern="1200"/>
        </a:p>
      </dsp:txBody>
      <dsp:txXfrm>
        <a:off x="46424" y="107416"/>
        <a:ext cx="10153693" cy="858142"/>
      </dsp:txXfrm>
    </dsp:sp>
    <dsp:sp modelId="{F795965F-A898-4A42-BD45-DADE3ABFFEDD}">
      <dsp:nvSpPr>
        <dsp:cNvPr id="0" name=""/>
        <dsp:cNvSpPr/>
      </dsp:nvSpPr>
      <dsp:spPr>
        <a:xfrm>
          <a:off x="0" y="1060943"/>
          <a:ext cx="10246541" cy="950990"/>
        </a:xfrm>
        <a:prstGeom prst="roundRect">
          <a:avLst/>
        </a:prstGeom>
        <a:solidFill>
          <a:schemeClr val="accent5">
            <a:hueOff val="138169"/>
            <a:satOff val="13165"/>
            <a:lumOff val="-54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b="0" i="0" kern="1200"/>
            <a:t>Communication between a Westerner and a non-Westerner might therefore lead to misunderstanding at work, daily life or in families. Both in-person encounters and virtual communication are capable of this. </a:t>
          </a:r>
          <a:endParaRPr lang="en-GB" sz="1700" kern="1200"/>
        </a:p>
      </dsp:txBody>
      <dsp:txXfrm>
        <a:off x="46424" y="1107367"/>
        <a:ext cx="10153693" cy="858142"/>
      </dsp:txXfrm>
    </dsp:sp>
    <dsp:sp modelId="{19B720A2-5086-5846-B2BB-4D28B350E99C}">
      <dsp:nvSpPr>
        <dsp:cNvPr id="0" name=""/>
        <dsp:cNvSpPr/>
      </dsp:nvSpPr>
      <dsp:spPr>
        <a:xfrm>
          <a:off x="0" y="2060894"/>
          <a:ext cx="10246541" cy="950990"/>
        </a:xfrm>
        <a:prstGeom prst="roundRect">
          <a:avLst/>
        </a:prstGeom>
        <a:solidFill>
          <a:schemeClr val="accent5">
            <a:hueOff val="276338"/>
            <a:satOff val="26330"/>
            <a:lumOff val="-109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b="0" i="0" kern="1200"/>
            <a:t>It goes without saying that a key determinant of an organisation's ability to function cohesively is how employees from different cultures interact with one another.</a:t>
          </a:r>
          <a:endParaRPr lang="en-GB" sz="1700" kern="1200"/>
        </a:p>
      </dsp:txBody>
      <dsp:txXfrm>
        <a:off x="46424" y="2107318"/>
        <a:ext cx="10153693" cy="858142"/>
      </dsp:txXfrm>
    </dsp:sp>
    <dsp:sp modelId="{C99B858F-7D00-DD4C-8C29-10B5695756BC}">
      <dsp:nvSpPr>
        <dsp:cNvPr id="0" name=""/>
        <dsp:cNvSpPr/>
      </dsp:nvSpPr>
      <dsp:spPr>
        <a:xfrm>
          <a:off x="0" y="3060844"/>
          <a:ext cx="10246541" cy="950990"/>
        </a:xfrm>
        <a:prstGeom prst="roundRect">
          <a:avLst/>
        </a:prstGeom>
        <a:solidFill>
          <a:schemeClr val="accent5">
            <a:hueOff val="414507"/>
            <a:satOff val="39495"/>
            <a:lumOff val="-1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b="0" i="0" kern="1200"/>
            <a:t>For instance, in Western culture, the query would be, "Which choice is more efficient, option A or option B?". But in other cultures from the East, the employees will not be engaged in the process of choosing options and debating the options available. </a:t>
          </a:r>
          <a:endParaRPr lang="en-GB" sz="1700" kern="1200"/>
        </a:p>
      </dsp:txBody>
      <dsp:txXfrm>
        <a:off x="46424" y="3107268"/>
        <a:ext cx="10153693" cy="858142"/>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FD7F70-CA88-5D45-8861-12EC731D3F11}">
      <dsp:nvSpPr>
        <dsp:cNvPr id="0" name=""/>
        <dsp:cNvSpPr/>
      </dsp:nvSpPr>
      <dsp:spPr>
        <a:xfrm>
          <a:off x="100363" y="36309"/>
          <a:ext cx="9241574" cy="1154151"/>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b="0" i="0" kern="1200" dirty="0"/>
            <a:t>It is crucial to have cultural sensitivity and diversity right from the beginning because these concepts are difficult to instil later. To ensure that potential clients feel safe and secure in the multicultural mediation process it is important to  evaluate cultural sensivity across </a:t>
          </a:r>
          <a:r>
            <a:rPr lang="en-GB" sz="1700" kern="1200" dirty="0"/>
            <a:t>the whole mediation process.</a:t>
          </a:r>
        </a:p>
      </dsp:txBody>
      <dsp:txXfrm>
        <a:off x="134167" y="70113"/>
        <a:ext cx="7996154" cy="1086543"/>
      </dsp:txXfrm>
    </dsp:sp>
    <dsp:sp modelId="{2AB504DF-690B-724D-94A4-37C69F45AF67}">
      <dsp:nvSpPr>
        <dsp:cNvPr id="0" name=""/>
        <dsp:cNvSpPr/>
      </dsp:nvSpPr>
      <dsp:spPr>
        <a:xfrm>
          <a:off x="815432" y="1346509"/>
          <a:ext cx="9241574" cy="1154151"/>
        </a:xfrm>
        <a:prstGeom prst="roundRect">
          <a:avLst>
            <a:gd name="adj" fmla="val 10000"/>
          </a:avLst>
        </a:prstGeom>
        <a:solidFill>
          <a:schemeClr val="accent4">
            <a:hueOff val="610539"/>
            <a:satOff val="-23261"/>
            <a:lumOff val="115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b="0" i="0" kern="1200"/>
            <a:t>You should also incorporate cross-cultural training and cultural sensitivity. This will help to establish clear cultural context from the outset, establish multicultural values, and provide the clients with the abilities necessary to function effectively in a multicultural context. </a:t>
          </a:r>
          <a:endParaRPr lang="en-GB" sz="1700" kern="1200"/>
        </a:p>
      </dsp:txBody>
      <dsp:txXfrm>
        <a:off x="849236" y="1380313"/>
        <a:ext cx="7608334" cy="1086543"/>
      </dsp:txXfrm>
    </dsp:sp>
    <dsp:sp modelId="{87B9915E-542E-994F-9241-7D08A4A7E133}">
      <dsp:nvSpPr>
        <dsp:cNvPr id="0" name=""/>
        <dsp:cNvSpPr/>
      </dsp:nvSpPr>
      <dsp:spPr>
        <a:xfrm>
          <a:off x="1630865" y="2693019"/>
          <a:ext cx="9241574" cy="1154151"/>
        </a:xfrm>
        <a:prstGeom prst="roundRect">
          <a:avLst>
            <a:gd name="adj" fmla="val 10000"/>
          </a:avLst>
        </a:prstGeom>
        <a:solidFill>
          <a:schemeClr val="accent4">
            <a:hueOff val="1221077"/>
            <a:satOff val="-46523"/>
            <a:lumOff val="231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b="0" i="0" kern="1200"/>
            <a:t>Regularly reinforcing these beliefs is also crucial. Establish a distinct culture that values diversity and share it frequently.</a:t>
          </a:r>
          <a:endParaRPr lang="en-GB" sz="1700" kern="1200"/>
        </a:p>
      </dsp:txBody>
      <dsp:txXfrm>
        <a:off x="1664669" y="2726823"/>
        <a:ext cx="7608334" cy="1086543"/>
      </dsp:txXfrm>
    </dsp:sp>
    <dsp:sp modelId="{556962E6-E686-FC49-9227-C0E93A36DED1}">
      <dsp:nvSpPr>
        <dsp:cNvPr id="0" name=""/>
        <dsp:cNvSpPr/>
      </dsp:nvSpPr>
      <dsp:spPr>
        <a:xfrm>
          <a:off x="8491375" y="875231"/>
          <a:ext cx="750198" cy="750198"/>
        </a:xfrm>
        <a:prstGeom prst="downArrow">
          <a:avLst>
            <a:gd name="adj1" fmla="val 55000"/>
            <a:gd name="adj2" fmla="val 45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endParaRPr lang="en-GB" sz="3400" kern="1200"/>
        </a:p>
      </dsp:txBody>
      <dsp:txXfrm>
        <a:off x="8660170" y="875231"/>
        <a:ext cx="412608" cy="564524"/>
      </dsp:txXfrm>
    </dsp:sp>
    <dsp:sp modelId="{57ADD052-F4BA-D546-8DA9-6A99C3DAF425}">
      <dsp:nvSpPr>
        <dsp:cNvPr id="0" name=""/>
        <dsp:cNvSpPr/>
      </dsp:nvSpPr>
      <dsp:spPr>
        <a:xfrm>
          <a:off x="9306808" y="2214046"/>
          <a:ext cx="750198" cy="750198"/>
        </a:xfrm>
        <a:prstGeom prst="downArrow">
          <a:avLst>
            <a:gd name="adj1" fmla="val 55000"/>
            <a:gd name="adj2" fmla="val 45000"/>
          </a:avLst>
        </a:prstGeom>
        <a:solidFill>
          <a:schemeClr val="accent4">
            <a:tint val="40000"/>
            <a:alpha val="90000"/>
            <a:hueOff val="2047107"/>
            <a:satOff val="17873"/>
            <a:lumOff val="3322"/>
            <a:alphaOff val="0"/>
          </a:schemeClr>
        </a:solidFill>
        <a:ln w="12700" cap="flat" cmpd="sng" algn="ctr">
          <a:solidFill>
            <a:schemeClr val="accent4">
              <a:tint val="40000"/>
              <a:alpha val="90000"/>
              <a:hueOff val="2047107"/>
              <a:satOff val="17873"/>
              <a:lumOff val="332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endParaRPr lang="en-GB" sz="3400" kern="1200"/>
        </a:p>
      </dsp:txBody>
      <dsp:txXfrm>
        <a:off x="9475603" y="2214046"/>
        <a:ext cx="412608" cy="564524"/>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3D3F15-82FB-C446-9148-DC2C2853E973}">
      <dsp:nvSpPr>
        <dsp:cNvPr id="0" name=""/>
        <dsp:cNvSpPr/>
      </dsp:nvSpPr>
      <dsp:spPr>
        <a:xfrm>
          <a:off x="0" y="0"/>
          <a:ext cx="9205054" cy="108710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t>It is important that in the work of a multicultural mediator you are able to read the body language of your clients and those around you. However what might be perceived in one culture will not be perceived in the same way in another. </a:t>
          </a:r>
        </a:p>
      </dsp:txBody>
      <dsp:txXfrm>
        <a:off x="31840" y="31840"/>
        <a:ext cx="8031983" cy="1023425"/>
      </dsp:txXfrm>
    </dsp:sp>
    <dsp:sp modelId="{A283CB60-1BF8-864E-878C-38F9DC7E6128}">
      <dsp:nvSpPr>
        <dsp:cNvPr id="0" name=""/>
        <dsp:cNvSpPr/>
      </dsp:nvSpPr>
      <dsp:spPr>
        <a:xfrm>
          <a:off x="812210" y="1268289"/>
          <a:ext cx="9205054" cy="1087105"/>
        </a:xfrm>
        <a:prstGeom prst="roundRect">
          <a:avLst>
            <a:gd name="adj" fmla="val 10000"/>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t>In certain cultures, eye contact is the global language, as is body language used to express emotions, gestures used to say hello and goodbye, and touches used to express friendship and love. No matter who you are or what you need to say, everyone can understand it. </a:t>
          </a:r>
        </a:p>
      </dsp:txBody>
      <dsp:txXfrm>
        <a:off x="844050" y="1300129"/>
        <a:ext cx="7622545" cy="1023425"/>
      </dsp:txXfrm>
    </dsp:sp>
    <dsp:sp modelId="{7841FBB5-37F0-AE4E-A395-C2BA14DE8592}">
      <dsp:nvSpPr>
        <dsp:cNvPr id="0" name=""/>
        <dsp:cNvSpPr/>
      </dsp:nvSpPr>
      <dsp:spPr>
        <a:xfrm>
          <a:off x="1624421" y="2536579"/>
          <a:ext cx="9205054" cy="1087105"/>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t>The issue occurs because while certain gestures or acts are the same across cultures, their meanings vary greatly. Many times, a gesture that seems innocent to us may be offensive to a person from another culture. For instance, the "OK" sign is used as a "superb" gesture in India, while using it in Turkey is tantamount to inciting a brawl since it is regarded as disrespectful.</a:t>
          </a:r>
        </a:p>
      </dsp:txBody>
      <dsp:txXfrm>
        <a:off x="1656261" y="2568419"/>
        <a:ext cx="7622545" cy="1023425"/>
      </dsp:txXfrm>
    </dsp:sp>
    <dsp:sp modelId="{8A7983FB-2519-1D4A-AB3C-5C44B2237BC9}">
      <dsp:nvSpPr>
        <dsp:cNvPr id="0" name=""/>
        <dsp:cNvSpPr/>
      </dsp:nvSpPr>
      <dsp:spPr>
        <a:xfrm>
          <a:off x="8498436" y="824388"/>
          <a:ext cx="706618" cy="706618"/>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GB" sz="3200" kern="1200"/>
        </a:p>
      </dsp:txBody>
      <dsp:txXfrm>
        <a:off x="8657425" y="824388"/>
        <a:ext cx="388640" cy="531730"/>
      </dsp:txXfrm>
    </dsp:sp>
    <dsp:sp modelId="{351D04D2-EE9C-9844-9C26-FD446D8B0CAB}">
      <dsp:nvSpPr>
        <dsp:cNvPr id="0" name=""/>
        <dsp:cNvSpPr/>
      </dsp:nvSpPr>
      <dsp:spPr>
        <a:xfrm>
          <a:off x="9310646" y="2085430"/>
          <a:ext cx="706618" cy="706618"/>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GB" sz="3200" kern="1200"/>
        </a:p>
      </dsp:txBody>
      <dsp:txXfrm>
        <a:off x="9469635" y="2085430"/>
        <a:ext cx="388640" cy="531730"/>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2FD4F7-DBC9-294F-B3D9-0E74B26B0F5C}">
      <dsp:nvSpPr>
        <dsp:cNvPr id="0" name=""/>
        <dsp:cNvSpPr/>
      </dsp:nvSpPr>
      <dsp:spPr>
        <a:xfrm>
          <a:off x="0" y="456913"/>
          <a:ext cx="11158895" cy="77651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b="1" i="0" kern="1200"/>
            <a:t>Display a desire to learn and be inquisitive </a:t>
          </a:r>
          <a:endParaRPr lang="en-US" sz="1400" kern="1200"/>
        </a:p>
      </dsp:txBody>
      <dsp:txXfrm>
        <a:off x="37906" y="494819"/>
        <a:ext cx="11083083" cy="700702"/>
      </dsp:txXfrm>
    </dsp:sp>
    <dsp:sp modelId="{99914DAF-96D7-994A-9557-9FA727C6E053}">
      <dsp:nvSpPr>
        <dsp:cNvPr id="0" name=""/>
        <dsp:cNvSpPr/>
      </dsp:nvSpPr>
      <dsp:spPr>
        <a:xfrm>
          <a:off x="0" y="1273748"/>
          <a:ext cx="11158895" cy="776514"/>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i="0" kern="1200"/>
            <a:t>Being culturally competent is having an interest in other people's cultures. Learning is more than just reading books and doing some web research. Having new experiences is a key component of learning. You must allow yourself to develop intercultural awareness and competency if you want to learn. To enable new learning to connect with you, your body, and your mind, you must first allow yourself to unlearn what you previously learned. </a:t>
          </a:r>
          <a:endParaRPr lang="en-US" sz="1400" kern="1200"/>
        </a:p>
      </dsp:txBody>
      <dsp:txXfrm>
        <a:off x="37906" y="1311654"/>
        <a:ext cx="11083083" cy="700702"/>
      </dsp:txXfrm>
    </dsp:sp>
    <dsp:sp modelId="{8FD5A4C1-8712-D54A-84AF-00AA1F9D92F1}">
      <dsp:nvSpPr>
        <dsp:cNvPr id="0" name=""/>
        <dsp:cNvSpPr/>
      </dsp:nvSpPr>
      <dsp:spPr>
        <a:xfrm>
          <a:off x="0" y="2090582"/>
          <a:ext cx="11158895" cy="776514"/>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b="1" kern="1200"/>
            <a:t>Be positive</a:t>
          </a:r>
          <a:r>
            <a:rPr lang="en-GB" sz="1400" b="1" i="0" kern="1200"/>
            <a:t> when it comes to other cultures </a:t>
          </a:r>
          <a:endParaRPr lang="en-US" sz="1400" kern="1200"/>
        </a:p>
      </dsp:txBody>
      <dsp:txXfrm>
        <a:off x="37906" y="2128488"/>
        <a:ext cx="11083083" cy="700702"/>
      </dsp:txXfrm>
    </dsp:sp>
    <dsp:sp modelId="{B539409F-A461-2040-891B-41F95CD4412A}">
      <dsp:nvSpPr>
        <dsp:cNvPr id="0" name=""/>
        <dsp:cNvSpPr/>
      </dsp:nvSpPr>
      <dsp:spPr>
        <a:xfrm>
          <a:off x="0" y="2907416"/>
          <a:ext cx="11158895" cy="77651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i="0" kern="1200"/>
            <a:t>It matters how you receive and treat people. This reflects your openness to interacting with people from culturally distinct backgrounds. It involves recognising others' innate creativity, resourcefulness, and wholeness. Each person has a unique manner of expressing oneself or others, regardless of background. It's crucial that you communicate with others in a friendly and open manner without passing judgement on them. </a:t>
          </a:r>
          <a:endParaRPr lang="en-US" sz="1400" kern="1200"/>
        </a:p>
      </dsp:txBody>
      <dsp:txXfrm>
        <a:off x="37906" y="2945322"/>
        <a:ext cx="11083083" cy="700702"/>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FF6F54-C26D-A34A-B232-ABF1E250E3BE}">
      <dsp:nvSpPr>
        <dsp:cNvPr id="0" name=""/>
        <dsp:cNvSpPr/>
      </dsp:nvSpPr>
      <dsp:spPr>
        <a:xfrm>
          <a:off x="0" y="31428"/>
          <a:ext cx="10584718" cy="89505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i="0" kern="1200" dirty="0"/>
            <a:t>Employ a multicultural communication approach that works - </a:t>
          </a:r>
          <a:r>
            <a:rPr lang="en-GB" sz="1600" b="0" i="0" kern="1200" dirty="0"/>
            <a:t>Multicultural management can be challenging. It can be helpful to create a consolidated, organisation wide plan for localisation, translation, and multicultural communications. </a:t>
          </a:r>
          <a:endParaRPr lang="en-US" sz="1600" kern="1200" dirty="0"/>
        </a:p>
      </dsp:txBody>
      <dsp:txXfrm>
        <a:off x="43693" y="75121"/>
        <a:ext cx="10497332" cy="807664"/>
      </dsp:txXfrm>
    </dsp:sp>
    <dsp:sp modelId="{E17FCABB-FD63-584B-8260-5AE5E39603CD}">
      <dsp:nvSpPr>
        <dsp:cNvPr id="0" name=""/>
        <dsp:cNvSpPr/>
      </dsp:nvSpPr>
      <dsp:spPr>
        <a:xfrm>
          <a:off x="0" y="972558"/>
          <a:ext cx="10584718" cy="89505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i="0" kern="1200"/>
            <a:t>Clear and thoughtful communication - </a:t>
          </a:r>
          <a:r>
            <a:rPr lang="en-GB" sz="1600" b="0" i="0" kern="1200"/>
            <a:t>Speaking or writing effectively while keeping in mind your ethnic audience is another important aspect of multilingual communication. Speaking slowly will make it easier for EAL speakers to comprehend you if you're talking. </a:t>
          </a:r>
          <a:endParaRPr lang="en-US" sz="1600" kern="1200"/>
        </a:p>
      </dsp:txBody>
      <dsp:txXfrm>
        <a:off x="43693" y="1016251"/>
        <a:ext cx="10497332" cy="807664"/>
      </dsp:txXfrm>
    </dsp:sp>
    <dsp:sp modelId="{00B68CA5-4F86-0E43-86A5-5DFEF9EB9515}">
      <dsp:nvSpPr>
        <dsp:cNvPr id="0" name=""/>
        <dsp:cNvSpPr/>
      </dsp:nvSpPr>
      <dsp:spPr>
        <a:xfrm>
          <a:off x="0" y="1913689"/>
          <a:ext cx="10584718" cy="89505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i="0" kern="1200" dirty="0"/>
            <a:t>Avoiding idioms and regional figures of speech </a:t>
          </a:r>
          <a:r>
            <a:rPr lang="en-GB" sz="1600" b="0" i="0" kern="1200" dirty="0"/>
            <a:t>is a good idea in both writing and speaking. To an English speaker, "it’s raining cats and dogs" makes sense. Yet, they would say "it's raining chair legs" in Greek. </a:t>
          </a:r>
          <a:r>
            <a:rPr lang="en-GB" sz="1600" kern="1200" dirty="0"/>
            <a:t>B</a:t>
          </a:r>
          <a:r>
            <a:rPr lang="en-GB" sz="1600" b="0" i="0" kern="1200" dirty="0"/>
            <a:t>e careful with the jokes; they frequently lose sense when translated.</a:t>
          </a:r>
          <a:endParaRPr lang="en-US" sz="1600" kern="1200" dirty="0"/>
        </a:p>
      </dsp:txBody>
      <dsp:txXfrm>
        <a:off x="43693" y="1957382"/>
        <a:ext cx="10497332" cy="807664"/>
      </dsp:txXfrm>
    </dsp:sp>
    <dsp:sp modelId="{B0A3D5AA-D7F2-2F4F-BAF7-5320CBF21019}">
      <dsp:nvSpPr>
        <dsp:cNvPr id="0" name=""/>
        <dsp:cNvSpPr/>
      </dsp:nvSpPr>
      <dsp:spPr>
        <a:xfrm>
          <a:off x="0" y="2854819"/>
          <a:ext cx="10584718" cy="89505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dirty="0"/>
            <a:t>Remember your manners - </a:t>
          </a:r>
          <a:r>
            <a:rPr lang="en-GB" sz="1600" kern="1200" dirty="0"/>
            <a:t>Many cultures have distinct etiquette conventions. Both oral and written communication are subject to these regulations. If you cross them, you run the danger of alienating your audience. Be aware of what different things mean across cultures before you engage with them. </a:t>
          </a:r>
          <a:endParaRPr lang="en-US" sz="1600" kern="1200" dirty="0"/>
        </a:p>
      </dsp:txBody>
      <dsp:txXfrm>
        <a:off x="43693" y="2898512"/>
        <a:ext cx="10497332" cy="807664"/>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72D72E-1D5B-5D48-964F-3C9FDDD63F0F}">
      <dsp:nvSpPr>
        <dsp:cNvPr id="0" name=""/>
        <dsp:cNvSpPr/>
      </dsp:nvSpPr>
      <dsp:spPr>
        <a:xfrm>
          <a:off x="0" y="15198"/>
          <a:ext cx="10199921" cy="114192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0" i="0" kern="1200"/>
            <a:t>Issues with communication might become more challenging in today’s society. When it comes to face-to-face conversations, each culture has its own set of tacit assumptions and proclivities, making it sometimes challenging to communicate successfully. Even without a language barrier, communicating between cultures may be difficult. Here are some tips that will make multicultural communication in mediation easier for you. </a:t>
          </a:r>
          <a:endParaRPr lang="en-GB" sz="1600" kern="1200"/>
        </a:p>
      </dsp:txBody>
      <dsp:txXfrm>
        <a:off x="55744" y="70942"/>
        <a:ext cx="10088433" cy="1030432"/>
      </dsp:txXfrm>
    </dsp:sp>
    <dsp:sp modelId="{ED042BCC-5442-9349-842D-08B6C3CBCD24}">
      <dsp:nvSpPr>
        <dsp:cNvPr id="0" name=""/>
        <dsp:cNvSpPr/>
      </dsp:nvSpPr>
      <dsp:spPr>
        <a:xfrm>
          <a:off x="0" y="1203199"/>
          <a:ext cx="10199921" cy="1141920"/>
        </a:xfrm>
        <a:prstGeom prst="round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i="0" kern="1200" dirty="0"/>
            <a:t>Maintain etiquette - </a:t>
          </a:r>
          <a:r>
            <a:rPr lang="en-GB" sz="1600" kern="1200" dirty="0"/>
            <a:t>Many nations </a:t>
          </a:r>
          <a:r>
            <a:rPr lang="en-GB" sz="1600" b="0" i="0" kern="1200" dirty="0"/>
            <a:t>have established rules regarding how to communicate. </a:t>
          </a:r>
          <a:r>
            <a:rPr lang="en-GB" sz="1600" kern="1200" dirty="0"/>
            <a:t>Un</a:t>
          </a:r>
          <a:r>
            <a:rPr lang="en-GB" sz="1600" b="0" i="0" kern="1200" dirty="0"/>
            <a:t>dertake </a:t>
          </a:r>
          <a:r>
            <a:rPr lang="en-GB" sz="1600" kern="1200" dirty="0"/>
            <a:t>multi</a:t>
          </a:r>
          <a:r>
            <a:rPr lang="en-GB" sz="1600" b="0" i="0" kern="1200" dirty="0"/>
            <a:t>cultural training before your meeting or conduct some research on the target culture. Be polite and know what the socia</a:t>
          </a:r>
          <a:r>
            <a:rPr lang="en-GB" sz="1600" kern="1200" dirty="0"/>
            <a:t>l ques of different cultures mean, especially those that are your client. This will help you to avoid further conflict and show respect to a give culture or group. </a:t>
          </a:r>
        </a:p>
      </dsp:txBody>
      <dsp:txXfrm>
        <a:off x="55744" y="1258943"/>
        <a:ext cx="10088433" cy="1030432"/>
      </dsp:txXfrm>
    </dsp:sp>
    <dsp:sp modelId="{CA624A02-50BA-6946-AA6F-A0A625772CE1}">
      <dsp:nvSpPr>
        <dsp:cNvPr id="0" name=""/>
        <dsp:cNvSpPr/>
      </dsp:nvSpPr>
      <dsp:spPr>
        <a:xfrm>
          <a:off x="0" y="2391199"/>
          <a:ext cx="10199921" cy="1141920"/>
        </a:xfrm>
        <a:prstGeom prst="round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i="0" kern="1200" dirty="0"/>
            <a:t>Steer clear of slang - </a:t>
          </a:r>
          <a:r>
            <a:rPr lang="en-GB" sz="1600" b="0" i="0" kern="1200" dirty="0"/>
            <a:t>Even the most educated non-native English speaker won't fully comprehend all of the slang, idioms, and sayings used in English. Although they might </a:t>
          </a:r>
          <a:r>
            <a:rPr lang="en-GB" sz="1600" kern="1200" dirty="0"/>
            <a:t>understand</a:t>
          </a:r>
          <a:r>
            <a:rPr lang="en-GB" sz="1600" b="0" i="0" kern="1200" dirty="0"/>
            <a:t> each word you spoke individually, they could not understand the context or meaning. So, you can wind up perplexing them or, in the worst case scenario, insulting them. </a:t>
          </a:r>
          <a:endParaRPr lang="en-GB" sz="1600" kern="1200" dirty="0"/>
        </a:p>
      </dsp:txBody>
      <dsp:txXfrm>
        <a:off x="55744" y="2446943"/>
        <a:ext cx="10088433" cy="1030432"/>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71FDA3-1931-5A48-88CE-42FC290CF7B3}">
      <dsp:nvSpPr>
        <dsp:cNvPr id="0" name=""/>
        <dsp:cNvSpPr/>
      </dsp:nvSpPr>
      <dsp:spPr>
        <a:xfrm>
          <a:off x="0" y="47365"/>
          <a:ext cx="10143668" cy="164736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i="0" kern="1200"/>
            <a:t>Talk </a:t>
          </a:r>
          <a:r>
            <a:rPr lang="en-GB" sz="1600" b="1" kern="1200"/>
            <a:t>slowly - </a:t>
          </a:r>
          <a:r>
            <a:rPr lang="en-GB" sz="1600" b="0" i="0" kern="1200"/>
            <a:t>Although though English is often spoken in multicultural settings, speaking at your typical conversational pace can be problematic to understand for those whose English is not their first language. Changing your tempo, as well as speaking clearly and using good word pronunciation, will be beneficial. Give your client/s time to translate and understand your words as you speak by breaking your sentences into brief, distinct chunks. But, avoid going too slowly to avoid coming across as patronising. Do not be hesitant to urge someone to slow down if you are having trouble understanding them because they are speaking too fast or have an accent which you have trouble understanding. </a:t>
          </a:r>
          <a:endParaRPr lang="en-GB" sz="1600" kern="1200"/>
        </a:p>
      </dsp:txBody>
      <dsp:txXfrm>
        <a:off x="80417" y="127782"/>
        <a:ext cx="9982834" cy="1486526"/>
      </dsp:txXfrm>
    </dsp:sp>
    <dsp:sp modelId="{742D5D58-4D1F-A84D-897A-A0C3FEF6148C}">
      <dsp:nvSpPr>
        <dsp:cNvPr id="0" name=""/>
        <dsp:cNvSpPr/>
      </dsp:nvSpPr>
      <dsp:spPr>
        <a:xfrm>
          <a:off x="0" y="1740805"/>
          <a:ext cx="10143668" cy="1647360"/>
        </a:xfrm>
        <a:prstGeom prst="roundRect">
          <a:avLst/>
        </a:prstGeom>
        <a:solidFill>
          <a:schemeClr val="accent4">
            <a:hueOff val="1221077"/>
            <a:satOff val="-46523"/>
            <a:lumOff val="231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i="0" kern="1200"/>
            <a:t>Keep it basic - </a:t>
          </a:r>
          <a:r>
            <a:rPr lang="en-GB" sz="1600" b="0" i="0" kern="1200"/>
            <a:t>There's no need to use complicated terms in a </a:t>
          </a:r>
          <a:r>
            <a:rPr lang="en-GB" sz="1600" kern="1200"/>
            <a:t>multi</a:t>
          </a:r>
          <a:r>
            <a:rPr lang="en-GB" sz="1600" b="0" i="0" kern="1200"/>
            <a:t>cultural dialogue, this can cause even more confusion when you communicate with your clients who might not understand what you are saying. Always double check that the client has understood what you are saying and if not explain it to them agai</a:t>
          </a:r>
          <a:r>
            <a:rPr lang="en-GB" sz="1600" kern="1200"/>
            <a:t>n to make sure you are both on the same page. </a:t>
          </a:r>
        </a:p>
      </dsp:txBody>
      <dsp:txXfrm>
        <a:off x="80417" y="1821222"/>
        <a:ext cx="9982834" cy="1486526"/>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D25512-17A9-A74D-9C1F-2623ADD9C364}">
      <dsp:nvSpPr>
        <dsp:cNvPr id="0" name=""/>
        <dsp:cNvSpPr/>
      </dsp:nvSpPr>
      <dsp:spPr>
        <a:xfrm>
          <a:off x="0" y="0"/>
          <a:ext cx="10186526" cy="87984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i="0" kern="1200"/>
            <a:t>Practice active listening - </a:t>
          </a:r>
          <a:r>
            <a:rPr lang="en-GB" sz="1600" b="0" i="0" kern="1200"/>
            <a:t>Active listening is a very effective strategy for improving </a:t>
          </a:r>
          <a:r>
            <a:rPr lang="en-GB" sz="1600" kern="1200"/>
            <a:t>multi</a:t>
          </a:r>
          <a:r>
            <a:rPr lang="en-GB" sz="1600" b="0" i="0" kern="1200"/>
            <a:t>cultural communication. Restate or summarise what the other person has said, to ensure that you have understood them correctly, and ask frequent questions. This helps build rapport and ensures that important information doesn’t get missed or misunderstood.</a:t>
          </a:r>
          <a:endParaRPr lang="en-GB" sz="1600" kern="1200"/>
        </a:p>
      </dsp:txBody>
      <dsp:txXfrm>
        <a:off x="42950" y="42950"/>
        <a:ext cx="10100626" cy="793940"/>
      </dsp:txXfrm>
    </dsp:sp>
    <dsp:sp modelId="{994AA946-80FB-7A4C-BF0F-D059F86D32DB}">
      <dsp:nvSpPr>
        <dsp:cNvPr id="0" name=""/>
        <dsp:cNvSpPr/>
      </dsp:nvSpPr>
      <dsp:spPr>
        <a:xfrm>
          <a:off x="0" y="928692"/>
          <a:ext cx="10186526" cy="879840"/>
        </a:xfrm>
        <a:prstGeom prst="roundRect">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i="0" kern="1200" dirty="0"/>
            <a:t>Write things down - </a:t>
          </a:r>
          <a:r>
            <a:rPr lang="en-GB" sz="1600" b="0" i="0" kern="1200" dirty="0"/>
            <a:t>If you’re not sure whether the other person has understood you properly, write it down to make sure. This can be particularly helpful when discussing cultural matters that you are not familiar with. This will allow you to go back to points you have missed or misunderstood. </a:t>
          </a:r>
          <a:endParaRPr lang="en-GB" sz="1600" kern="1200" dirty="0"/>
        </a:p>
      </dsp:txBody>
      <dsp:txXfrm>
        <a:off x="42950" y="971642"/>
        <a:ext cx="10100626" cy="793940"/>
      </dsp:txXfrm>
    </dsp:sp>
    <dsp:sp modelId="{287DEB0E-A02F-2F4C-A799-CBCB87C96FDD}">
      <dsp:nvSpPr>
        <dsp:cNvPr id="0" name=""/>
        <dsp:cNvSpPr/>
      </dsp:nvSpPr>
      <dsp:spPr>
        <a:xfrm>
          <a:off x="0" y="1854612"/>
          <a:ext cx="10186526" cy="879840"/>
        </a:xfrm>
        <a:prstGeom prst="round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i="0" kern="1200" dirty="0"/>
            <a:t>Be careful with humour - </a:t>
          </a:r>
          <a:r>
            <a:rPr lang="en-GB" sz="1600" b="0" i="0" kern="1200" dirty="0"/>
            <a:t>Many cultures take business very seriously and believe in behaving professionally and following protocol at all times. Consequently they don’t appreciate the use of humour and jokes in a business context. If you do decide to use humour make sure it will be understood and appreciated in the other culture and not cause offence. </a:t>
          </a:r>
          <a:endParaRPr lang="en-GB" sz="1600" kern="1200" dirty="0"/>
        </a:p>
      </dsp:txBody>
      <dsp:txXfrm>
        <a:off x="42950" y="1897562"/>
        <a:ext cx="10100626" cy="793940"/>
      </dsp:txXfrm>
    </dsp:sp>
    <dsp:sp modelId="{07A46FA8-EBAE-D949-A621-CC041E2A931C}">
      <dsp:nvSpPr>
        <dsp:cNvPr id="0" name=""/>
        <dsp:cNvSpPr/>
      </dsp:nvSpPr>
      <dsp:spPr>
        <a:xfrm>
          <a:off x="0" y="2780532"/>
          <a:ext cx="10186526" cy="879840"/>
        </a:xfrm>
        <a:prstGeom prst="roundRect">
          <a:avLst/>
        </a:prstGeom>
        <a:solidFill>
          <a:schemeClr val="accent4">
            <a:hueOff val="1221077"/>
            <a:satOff val="-46523"/>
            <a:lumOff val="231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i="0" kern="1200" dirty="0"/>
            <a:t>Be supportive - </a:t>
          </a:r>
          <a:r>
            <a:rPr lang="en-GB" sz="1600" b="0" i="0" kern="1200" dirty="0"/>
            <a:t>Effective </a:t>
          </a:r>
          <a:r>
            <a:rPr lang="en-GB" sz="1600" kern="1200" dirty="0"/>
            <a:t>multi</a:t>
          </a:r>
          <a:r>
            <a:rPr lang="en-GB" sz="1600" b="0" i="0" kern="1200" dirty="0"/>
            <a:t>cultural communication is about all parties feeling comfortable. In any conversation with a non-native English speaker, treat them with respect, do your best to communicate clearly and give them encouragement when they respond. This will help build their confidence and trust in you.</a:t>
          </a:r>
          <a:endParaRPr lang="en-GB" sz="1600" kern="1200" dirty="0"/>
        </a:p>
      </dsp:txBody>
      <dsp:txXfrm>
        <a:off x="42950" y="2823482"/>
        <a:ext cx="10100626" cy="79394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0.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E9B3C-163B-A4A2-0457-3F45857488E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81CEBCE5-976A-6BE3-43FF-3C0A83F754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1CDB7716-2C1E-D72C-81B4-43416FD9B898}"/>
              </a:ext>
            </a:extLst>
          </p:cNvPr>
          <p:cNvSpPr>
            <a:spLocks noGrp="1"/>
          </p:cNvSpPr>
          <p:nvPr>
            <p:ph type="dt" sz="half" idx="10"/>
          </p:nvPr>
        </p:nvSpPr>
        <p:spPr/>
        <p:txBody>
          <a:bodyPr/>
          <a:lstStyle/>
          <a:p>
            <a:fld id="{E023D788-C2D9-DE47-BCE0-9F571F37E3C4}" type="datetimeFigureOut">
              <a:rPr lang="en-GB" smtClean="0"/>
              <a:t>23/05/2023</a:t>
            </a:fld>
            <a:endParaRPr lang="en-GB"/>
          </a:p>
        </p:txBody>
      </p:sp>
      <p:sp>
        <p:nvSpPr>
          <p:cNvPr id="5" name="Footer Placeholder 4">
            <a:extLst>
              <a:ext uri="{FF2B5EF4-FFF2-40B4-BE49-F238E27FC236}">
                <a16:creationId xmlns:a16="http://schemas.microsoft.com/office/drawing/2014/main" id="{D5535EE7-8618-AF59-64B5-96133251B80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1C1AB2-93AC-F933-AAD5-7E288CAD278F}"/>
              </a:ext>
            </a:extLst>
          </p:cNvPr>
          <p:cNvSpPr>
            <a:spLocks noGrp="1"/>
          </p:cNvSpPr>
          <p:nvPr>
            <p:ph type="sldNum" sz="quarter" idx="12"/>
          </p:nvPr>
        </p:nvSpPr>
        <p:spPr/>
        <p:txBody>
          <a:bodyPr/>
          <a:lstStyle/>
          <a:p>
            <a:fld id="{01B2A6EC-F734-674F-9E0F-266B49E29122}" type="slidenum">
              <a:rPr lang="en-GB" smtClean="0"/>
              <a:t>‹#›</a:t>
            </a:fld>
            <a:endParaRPr lang="en-GB"/>
          </a:p>
        </p:txBody>
      </p:sp>
    </p:spTree>
    <p:extLst>
      <p:ext uri="{BB962C8B-B14F-4D97-AF65-F5344CB8AC3E}">
        <p14:creationId xmlns:p14="http://schemas.microsoft.com/office/powerpoint/2010/main" val="14862905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1E111-DE18-7447-D8CF-6010D415D763}"/>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497C31AD-0B40-292D-9088-9BAB47EF2FB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A492A99-6911-C797-7F4C-D2A753C1BC2F}"/>
              </a:ext>
            </a:extLst>
          </p:cNvPr>
          <p:cNvSpPr>
            <a:spLocks noGrp="1"/>
          </p:cNvSpPr>
          <p:nvPr>
            <p:ph type="dt" sz="half" idx="10"/>
          </p:nvPr>
        </p:nvSpPr>
        <p:spPr/>
        <p:txBody>
          <a:bodyPr/>
          <a:lstStyle/>
          <a:p>
            <a:fld id="{E023D788-C2D9-DE47-BCE0-9F571F37E3C4}" type="datetimeFigureOut">
              <a:rPr lang="en-GB" smtClean="0"/>
              <a:t>23/05/2023</a:t>
            </a:fld>
            <a:endParaRPr lang="en-GB"/>
          </a:p>
        </p:txBody>
      </p:sp>
      <p:sp>
        <p:nvSpPr>
          <p:cNvPr id="5" name="Footer Placeholder 4">
            <a:extLst>
              <a:ext uri="{FF2B5EF4-FFF2-40B4-BE49-F238E27FC236}">
                <a16:creationId xmlns:a16="http://schemas.microsoft.com/office/drawing/2014/main" id="{499780FD-E63B-2FA2-5A2A-E9F3FB32E1C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8D670E-141E-F82E-2880-08DB957DCBCE}"/>
              </a:ext>
            </a:extLst>
          </p:cNvPr>
          <p:cNvSpPr>
            <a:spLocks noGrp="1"/>
          </p:cNvSpPr>
          <p:nvPr>
            <p:ph type="sldNum" sz="quarter" idx="12"/>
          </p:nvPr>
        </p:nvSpPr>
        <p:spPr/>
        <p:txBody>
          <a:bodyPr/>
          <a:lstStyle/>
          <a:p>
            <a:fld id="{01B2A6EC-F734-674F-9E0F-266B49E29122}" type="slidenum">
              <a:rPr lang="en-GB" smtClean="0"/>
              <a:t>‹#›</a:t>
            </a:fld>
            <a:endParaRPr lang="en-GB"/>
          </a:p>
        </p:txBody>
      </p:sp>
    </p:spTree>
    <p:extLst>
      <p:ext uri="{BB962C8B-B14F-4D97-AF65-F5344CB8AC3E}">
        <p14:creationId xmlns:p14="http://schemas.microsoft.com/office/powerpoint/2010/main" val="1473052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AC8B0-0597-16A7-33BB-036FCB73659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72F28D10-2C67-F580-EB96-498FC0BB6BF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DBD28C3-7FAD-9AD5-B8FC-47A16A39156F}"/>
              </a:ext>
            </a:extLst>
          </p:cNvPr>
          <p:cNvSpPr>
            <a:spLocks noGrp="1"/>
          </p:cNvSpPr>
          <p:nvPr>
            <p:ph type="dt" sz="half" idx="10"/>
          </p:nvPr>
        </p:nvSpPr>
        <p:spPr/>
        <p:txBody>
          <a:bodyPr/>
          <a:lstStyle/>
          <a:p>
            <a:fld id="{E023D788-C2D9-DE47-BCE0-9F571F37E3C4}" type="datetimeFigureOut">
              <a:rPr lang="en-GB" smtClean="0"/>
              <a:t>23/05/2023</a:t>
            </a:fld>
            <a:endParaRPr lang="en-GB"/>
          </a:p>
        </p:txBody>
      </p:sp>
      <p:sp>
        <p:nvSpPr>
          <p:cNvPr id="5" name="Footer Placeholder 4">
            <a:extLst>
              <a:ext uri="{FF2B5EF4-FFF2-40B4-BE49-F238E27FC236}">
                <a16:creationId xmlns:a16="http://schemas.microsoft.com/office/drawing/2014/main" id="{955C7826-144F-41D1-61C9-9C80615C187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31590DE-9F91-5122-E016-1ED454778B05}"/>
              </a:ext>
            </a:extLst>
          </p:cNvPr>
          <p:cNvSpPr>
            <a:spLocks noGrp="1"/>
          </p:cNvSpPr>
          <p:nvPr>
            <p:ph type="sldNum" sz="quarter" idx="12"/>
          </p:nvPr>
        </p:nvSpPr>
        <p:spPr/>
        <p:txBody>
          <a:bodyPr/>
          <a:lstStyle/>
          <a:p>
            <a:fld id="{01B2A6EC-F734-674F-9E0F-266B49E29122}" type="slidenum">
              <a:rPr lang="en-GB" smtClean="0"/>
              <a:t>‹#›</a:t>
            </a:fld>
            <a:endParaRPr lang="en-GB"/>
          </a:p>
        </p:txBody>
      </p:sp>
    </p:spTree>
    <p:extLst>
      <p:ext uri="{BB962C8B-B14F-4D97-AF65-F5344CB8AC3E}">
        <p14:creationId xmlns:p14="http://schemas.microsoft.com/office/powerpoint/2010/main" val="1049869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A0E21-2D77-0F06-508B-DFCE723AF4F9}"/>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3246556-3F11-D314-AFE9-B964D6B55A12}"/>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7A79450C-12C9-FCF9-E3F5-332D1EE9DD71}"/>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7DE488EE-B55C-2E37-4EE2-1424FB51BE1D}"/>
              </a:ext>
            </a:extLst>
          </p:cNvPr>
          <p:cNvSpPr>
            <a:spLocks noGrp="1"/>
          </p:cNvSpPr>
          <p:nvPr>
            <p:ph type="dt" sz="half" idx="10"/>
          </p:nvPr>
        </p:nvSpPr>
        <p:spPr/>
        <p:txBody>
          <a:bodyPr/>
          <a:lstStyle/>
          <a:p>
            <a:fld id="{E023D788-C2D9-DE47-BCE0-9F571F37E3C4}" type="datetimeFigureOut">
              <a:rPr lang="en-GB" smtClean="0"/>
              <a:t>23/05/2023</a:t>
            </a:fld>
            <a:endParaRPr lang="en-GB"/>
          </a:p>
        </p:txBody>
      </p:sp>
      <p:sp>
        <p:nvSpPr>
          <p:cNvPr id="6" name="Footer Placeholder 5">
            <a:extLst>
              <a:ext uri="{FF2B5EF4-FFF2-40B4-BE49-F238E27FC236}">
                <a16:creationId xmlns:a16="http://schemas.microsoft.com/office/drawing/2014/main" id="{35EC8D08-F073-2028-8443-FA21FA7DE4E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8CDB92C-3A02-49FE-4C4D-95F4A57A22D6}"/>
              </a:ext>
            </a:extLst>
          </p:cNvPr>
          <p:cNvSpPr>
            <a:spLocks noGrp="1"/>
          </p:cNvSpPr>
          <p:nvPr>
            <p:ph type="sldNum" sz="quarter" idx="12"/>
          </p:nvPr>
        </p:nvSpPr>
        <p:spPr/>
        <p:txBody>
          <a:bodyPr/>
          <a:lstStyle/>
          <a:p>
            <a:fld id="{01B2A6EC-F734-674F-9E0F-266B49E29122}" type="slidenum">
              <a:rPr lang="en-GB" smtClean="0"/>
              <a:t>‹#›</a:t>
            </a:fld>
            <a:endParaRPr lang="en-GB"/>
          </a:p>
        </p:txBody>
      </p:sp>
    </p:spTree>
    <p:extLst>
      <p:ext uri="{BB962C8B-B14F-4D97-AF65-F5344CB8AC3E}">
        <p14:creationId xmlns:p14="http://schemas.microsoft.com/office/powerpoint/2010/main" val="13283441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515B1-B567-8A3D-33A3-4E5CF1F76AE6}"/>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C8164D21-ED39-4434-6850-B72F5D156D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6DDD029-B2A9-8603-FCCA-427C328D5E1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AADC4C4F-AE52-438A-B209-45E8517EE1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7EBA01C-41C1-1329-7549-450A8773A96A}"/>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77154098-34B6-5F92-4DB8-6D9AE6EB0388}"/>
              </a:ext>
            </a:extLst>
          </p:cNvPr>
          <p:cNvSpPr>
            <a:spLocks noGrp="1"/>
          </p:cNvSpPr>
          <p:nvPr>
            <p:ph type="dt" sz="half" idx="10"/>
          </p:nvPr>
        </p:nvSpPr>
        <p:spPr/>
        <p:txBody>
          <a:bodyPr/>
          <a:lstStyle/>
          <a:p>
            <a:fld id="{E023D788-C2D9-DE47-BCE0-9F571F37E3C4}" type="datetimeFigureOut">
              <a:rPr lang="en-GB" smtClean="0"/>
              <a:t>23/05/2023</a:t>
            </a:fld>
            <a:endParaRPr lang="en-GB"/>
          </a:p>
        </p:txBody>
      </p:sp>
      <p:sp>
        <p:nvSpPr>
          <p:cNvPr id="8" name="Footer Placeholder 7">
            <a:extLst>
              <a:ext uri="{FF2B5EF4-FFF2-40B4-BE49-F238E27FC236}">
                <a16:creationId xmlns:a16="http://schemas.microsoft.com/office/drawing/2014/main" id="{5F5F233B-8A9E-A7C8-028B-3F30CFB5D40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FD33004-C28D-3665-6E2D-948E65301137}"/>
              </a:ext>
            </a:extLst>
          </p:cNvPr>
          <p:cNvSpPr>
            <a:spLocks noGrp="1"/>
          </p:cNvSpPr>
          <p:nvPr>
            <p:ph type="sldNum" sz="quarter" idx="12"/>
          </p:nvPr>
        </p:nvSpPr>
        <p:spPr/>
        <p:txBody>
          <a:bodyPr/>
          <a:lstStyle/>
          <a:p>
            <a:fld id="{01B2A6EC-F734-674F-9E0F-266B49E29122}" type="slidenum">
              <a:rPr lang="en-GB" smtClean="0"/>
              <a:t>‹#›</a:t>
            </a:fld>
            <a:endParaRPr lang="en-GB"/>
          </a:p>
        </p:txBody>
      </p:sp>
    </p:spTree>
    <p:extLst>
      <p:ext uri="{BB962C8B-B14F-4D97-AF65-F5344CB8AC3E}">
        <p14:creationId xmlns:p14="http://schemas.microsoft.com/office/powerpoint/2010/main" val="1215619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8EAC8-3668-DEFC-5403-91D0D8855C9D}"/>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9F4600DC-8A0C-EAAF-B921-D3D31BCFD630}"/>
              </a:ext>
            </a:extLst>
          </p:cNvPr>
          <p:cNvSpPr>
            <a:spLocks noGrp="1"/>
          </p:cNvSpPr>
          <p:nvPr>
            <p:ph type="dt" sz="half" idx="10"/>
          </p:nvPr>
        </p:nvSpPr>
        <p:spPr/>
        <p:txBody>
          <a:bodyPr/>
          <a:lstStyle/>
          <a:p>
            <a:fld id="{E023D788-C2D9-DE47-BCE0-9F571F37E3C4}" type="datetimeFigureOut">
              <a:rPr lang="en-GB" smtClean="0"/>
              <a:t>23/05/2023</a:t>
            </a:fld>
            <a:endParaRPr lang="en-GB"/>
          </a:p>
        </p:txBody>
      </p:sp>
      <p:sp>
        <p:nvSpPr>
          <p:cNvPr id="4" name="Footer Placeholder 3">
            <a:extLst>
              <a:ext uri="{FF2B5EF4-FFF2-40B4-BE49-F238E27FC236}">
                <a16:creationId xmlns:a16="http://schemas.microsoft.com/office/drawing/2014/main" id="{F85D01AC-6EFC-3F38-5000-E5B0EA6D6BA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B7B4355-A270-84C6-C9D2-76EACAFAA865}"/>
              </a:ext>
            </a:extLst>
          </p:cNvPr>
          <p:cNvSpPr>
            <a:spLocks noGrp="1"/>
          </p:cNvSpPr>
          <p:nvPr>
            <p:ph type="sldNum" sz="quarter" idx="12"/>
          </p:nvPr>
        </p:nvSpPr>
        <p:spPr/>
        <p:txBody>
          <a:bodyPr/>
          <a:lstStyle/>
          <a:p>
            <a:fld id="{01B2A6EC-F734-674F-9E0F-266B49E29122}" type="slidenum">
              <a:rPr lang="en-GB" smtClean="0"/>
              <a:t>‹#›</a:t>
            </a:fld>
            <a:endParaRPr lang="en-GB"/>
          </a:p>
        </p:txBody>
      </p:sp>
    </p:spTree>
    <p:extLst>
      <p:ext uri="{BB962C8B-B14F-4D97-AF65-F5344CB8AC3E}">
        <p14:creationId xmlns:p14="http://schemas.microsoft.com/office/powerpoint/2010/main" val="19724227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7D9E13A-935B-368E-4ECB-6CD9B5D87A28}"/>
              </a:ext>
            </a:extLst>
          </p:cNvPr>
          <p:cNvSpPr>
            <a:spLocks noGrp="1"/>
          </p:cNvSpPr>
          <p:nvPr>
            <p:ph type="dt" sz="half" idx="10"/>
          </p:nvPr>
        </p:nvSpPr>
        <p:spPr/>
        <p:txBody>
          <a:bodyPr/>
          <a:lstStyle/>
          <a:p>
            <a:fld id="{E023D788-C2D9-DE47-BCE0-9F571F37E3C4}" type="datetimeFigureOut">
              <a:rPr lang="en-GB" smtClean="0"/>
              <a:t>23/05/2023</a:t>
            </a:fld>
            <a:endParaRPr lang="en-GB"/>
          </a:p>
        </p:txBody>
      </p:sp>
      <p:sp>
        <p:nvSpPr>
          <p:cNvPr id="3" name="Footer Placeholder 2">
            <a:extLst>
              <a:ext uri="{FF2B5EF4-FFF2-40B4-BE49-F238E27FC236}">
                <a16:creationId xmlns:a16="http://schemas.microsoft.com/office/drawing/2014/main" id="{CE1D2FBD-339A-1D35-2ACC-0CFBBA4EBE5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B4C22CC-80CC-1DAC-DE05-488C8814DEBC}"/>
              </a:ext>
            </a:extLst>
          </p:cNvPr>
          <p:cNvSpPr>
            <a:spLocks noGrp="1"/>
          </p:cNvSpPr>
          <p:nvPr>
            <p:ph type="sldNum" sz="quarter" idx="12"/>
          </p:nvPr>
        </p:nvSpPr>
        <p:spPr/>
        <p:txBody>
          <a:bodyPr/>
          <a:lstStyle/>
          <a:p>
            <a:fld id="{01B2A6EC-F734-674F-9E0F-266B49E29122}" type="slidenum">
              <a:rPr lang="en-GB" smtClean="0"/>
              <a:t>‹#›</a:t>
            </a:fld>
            <a:endParaRPr lang="en-GB"/>
          </a:p>
        </p:txBody>
      </p:sp>
    </p:spTree>
    <p:extLst>
      <p:ext uri="{BB962C8B-B14F-4D97-AF65-F5344CB8AC3E}">
        <p14:creationId xmlns:p14="http://schemas.microsoft.com/office/powerpoint/2010/main" val="13354615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930B6-ECE3-7149-8645-8F7A648471D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2E7A828B-B513-4DAC-D141-B6EFEB4B5F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BC57AB60-45EE-90ED-9A2D-CD2C97AB47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146414F-45BB-5E5A-558B-565592434AA8}"/>
              </a:ext>
            </a:extLst>
          </p:cNvPr>
          <p:cNvSpPr>
            <a:spLocks noGrp="1"/>
          </p:cNvSpPr>
          <p:nvPr>
            <p:ph type="dt" sz="half" idx="10"/>
          </p:nvPr>
        </p:nvSpPr>
        <p:spPr/>
        <p:txBody>
          <a:bodyPr/>
          <a:lstStyle/>
          <a:p>
            <a:fld id="{E023D788-C2D9-DE47-BCE0-9F571F37E3C4}" type="datetimeFigureOut">
              <a:rPr lang="en-GB" smtClean="0"/>
              <a:t>23/05/2023</a:t>
            </a:fld>
            <a:endParaRPr lang="en-GB"/>
          </a:p>
        </p:txBody>
      </p:sp>
      <p:sp>
        <p:nvSpPr>
          <p:cNvPr id="6" name="Footer Placeholder 5">
            <a:extLst>
              <a:ext uri="{FF2B5EF4-FFF2-40B4-BE49-F238E27FC236}">
                <a16:creationId xmlns:a16="http://schemas.microsoft.com/office/drawing/2014/main" id="{25A6413B-9CA3-3AEE-7548-09E009C1D88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2DAF824-D5DB-6BAD-F03A-05B85188D833}"/>
              </a:ext>
            </a:extLst>
          </p:cNvPr>
          <p:cNvSpPr>
            <a:spLocks noGrp="1"/>
          </p:cNvSpPr>
          <p:nvPr>
            <p:ph type="sldNum" sz="quarter" idx="12"/>
          </p:nvPr>
        </p:nvSpPr>
        <p:spPr/>
        <p:txBody>
          <a:bodyPr/>
          <a:lstStyle/>
          <a:p>
            <a:fld id="{01B2A6EC-F734-674F-9E0F-266B49E29122}" type="slidenum">
              <a:rPr lang="en-GB" smtClean="0"/>
              <a:t>‹#›</a:t>
            </a:fld>
            <a:endParaRPr lang="en-GB"/>
          </a:p>
        </p:txBody>
      </p:sp>
    </p:spTree>
    <p:extLst>
      <p:ext uri="{BB962C8B-B14F-4D97-AF65-F5344CB8AC3E}">
        <p14:creationId xmlns:p14="http://schemas.microsoft.com/office/powerpoint/2010/main" val="15905497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26D74-744B-0174-BD44-04335BF88F1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D84B851B-268F-8BBF-8594-BF81DF4E49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BCA808E-73D3-1EC9-2230-8FDD5BCA9C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4951A4D-970E-50F2-1419-C82BE439A6BC}"/>
              </a:ext>
            </a:extLst>
          </p:cNvPr>
          <p:cNvSpPr>
            <a:spLocks noGrp="1"/>
          </p:cNvSpPr>
          <p:nvPr>
            <p:ph type="dt" sz="half" idx="10"/>
          </p:nvPr>
        </p:nvSpPr>
        <p:spPr/>
        <p:txBody>
          <a:bodyPr/>
          <a:lstStyle/>
          <a:p>
            <a:fld id="{E023D788-C2D9-DE47-BCE0-9F571F37E3C4}" type="datetimeFigureOut">
              <a:rPr lang="en-GB" smtClean="0"/>
              <a:t>23/05/2023</a:t>
            </a:fld>
            <a:endParaRPr lang="en-GB"/>
          </a:p>
        </p:txBody>
      </p:sp>
      <p:sp>
        <p:nvSpPr>
          <p:cNvPr id="6" name="Footer Placeholder 5">
            <a:extLst>
              <a:ext uri="{FF2B5EF4-FFF2-40B4-BE49-F238E27FC236}">
                <a16:creationId xmlns:a16="http://schemas.microsoft.com/office/drawing/2014/main" id="{96893CF8-B2AF-8A72-671A-C032F0E5C53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654CEDD-A7DC-09B6-D8E0-D8B62018971E}"/>
              </a:ext>
            </a:extLst>
          </p:cNvPr>
          <p:cNvSpPr>
            <a:spLocks noGrp="1"/>
          </p:cNvSpPr>
          <p:nvPr>
            <p:ph type="sldNum" sz="quarter" idx="12"/>
          </p:nvPr>
        </p:nvSpPr>
        <p:spPr/>
        <p:txBody>
          <a:bodyPr/>
          <a:lstStyle/>
          <a:p>
            <a:fld id="{01B2A6EC-F734-674F-9E0F-266B49E29122}" type="slidenum">
              <a:rPr lang="en-GB" smtClean="0"/>
              <a:t>‹#›</a:t>
            </a:fld>
            <a:endParaRPr lang="en-GB"/>
          </a:p>
        </p:txBody>
      </p:sp>
    </p:spTree>
    <p:extLst>
      <p:ext uri="{BB962C8B-B14F-4D97-AF65-F5344CB8AC3E}">
        <p14:creationId xmlns:p14="http://schemas.microsoft.com/office/powerpoint/2010/main" val="2773742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96F8-4583-FC8A-A21F-E70B761B73AF}"/>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94049F95-B94A-0024-9840-263308F5E73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39742D1-55BA-8984-4C85-65AE6639FD4B}"/>
              </a:ext>
            </a:extLst>
          </p:cNvPr>
          <p:cNvSpPr>
            <a:spLocks noGrp="1"/>
          </p:cNvSpPr>
          <p:nvPr>
            <p:ph type="dt" sz="half" idx="10"/>
          </p:nvPr>
        </p:nvSpPr>
        <p:spPr/>
        <p:txBody>
          <a:bodyPr/>
          <a:lstStyle/>
          <a:p>
            <a:fld id="{E023D788-C2D9-DE47-BCE0-9F571F37E3C4}" type="datetimeFigureOut">
              <a:rPr lang="en-GB" smtClean="0"/>
              <a:t>23/05/2023</a:t>
            </a:fld>
            <a:endParaRPr lang="en-GB"/>
          </a:p>
        </p:txBody>
      </p:sp>
      <p:sp>
        <p:nvSpPr>
          <p:cNvPr id="5" name="Footer Placeholder 4">
            <a:extLst>
              <a:ext uri="{FF2B5EF4-FFF2-40B4-BE49-F238E27FC236}">
                <a16:creationId xmlns:a16="http://schemas.microsoft.com/office/drawing/2014/main" id="{0F5C1829-4C48-6F95-0034-CF74CA8EECA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29E931D-2C5C-EB98-5748-7C7284FBB2CB}"/>
              </a:ext>
            </a:extLst>
          </p:cNvPr>
          <p:cNvSpPr>
            <a:spLocks noGrp="1"/>
          </p:cNvSpPr>
          <p:nvPr>
            <p:ph type="sldNum" sz="quarter" idx="12"/>
          </p:nvPr>
        </p:nvSpPr>
        <p:spPr/>
        <p:txBody>
          <a:bodyPr/>
          <a:lstStyle/>
          <a:p>
            <a:fld id="{01B2A6EC-F734-674F-9E0F-266B49E29122}" type="slidenum">
              <a:rPr lang="en-GB" smtClean="0"/>
              <a:t>‹#›</a:t>
            </a:fld>
            <a:endParaRPr lang="en-GB"/>
          </a:p>
        </p:txBody>
      </p:sp>
    </p:spTree>
    <p:extLst>
      <p:ext uri="{BB962C8B-B14F-4D97-AF65-F5344CB8AC3E}">
        <p14:creationId xmlns:p14="http://schemas.microsoft.com/office/powerpoint/2010/main" val="7093941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41A4527-CB7B-8F24-B210-349547336092}"/>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1FB36EEE-082F-3B36-761C-A3DD8F0DA45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7120878-A500-3BBD-7488-E1C2FD381B06}"/>
              </a:ext>
            </a:extLst>
          </p:cNvPr>
          <p:cNvSpPr>
            <a:spLocks noGrp="1"/>
          </p:cNvSpPr>
          <p:nvPr>
            <p:ph type="dt" sz="half" idx="10"/>
          </p:nvPr>
        </p:nvSpPr>
        <p:spPr/>
        <p:txBody>
          <a:bodyPr/>
          <a:lstStyle/>
          <a:p>
            <a:fld id="{E023D788-C2D9-DE47-BCE0-9F571F37E3C4}" type="datetimeFigureOut">
              <a:rPr lang="en-GB" smtClean="0"/>
              <a:t>23/05/2023</a:t>
            </a:fld>
            <a:endParaRPr lang="en-GB"/>
          </a:p>
        </p:txBody>
      </p:sp>
      <p:sp>
        <p:nvSpPr>
          <p:cNvPr id="5" name="Footer Placeholder 4">
            <a:extLst>
              <a:ext uri="{FF2B5EF4-FFF2-40B4-BE49-F238E27FC236}">
                <a16:creationId xmlns:a16="http://schemas.microsoft.com/office/drawing/2014/main" id="{ADCB5608-2152-12C2-3B09-BA70ED73E54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3A78DE9-8FFB-076F-670A-40AEAD8CE1F8}"/>
              </a:ext>
            </a:extLst>
          </p:cNvPr>
          <p:cNvSpPr>
            <a:spLocks noGrp="1"/>
          </p:cNvSpPr>
          <p:nvPr>
            <p:ph type="sldNum" sz="quarter" idx="12"/>
          </p:nvPr>
        </p:nvSpPr>
        <p:spPr/>
        <p:txBody>
          <a:bodyPr/>
          <a:lstStyle/>
          <a:p>
            <a:fld id="{01B2A6EC-F734-674F-9E0F-266B49E29122}" type="slidenum">
              <a:rPr lang="en-GB" smtClean="0"/>
              <a:t>‹#›</a:t>
            </a:fld>
            <a:endParaRPr lang="en-GB"/>
          </a:p>
        </p:txBody>
      </p:sp>
    </p:spTree>
    <p:extLst>
      <p:ext uri="{BB962C8B-B14F-4D97-AF65-F5344CB8AC3E}">
        <p14:creationId xmlns:p14="http://schemas.microsoft.com/office/powerpoint/2010/main" val="1111507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380924-2B2C-AA50-4412-449BF20D90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BF304BB3-FE8F-E50A-C87E-862C2AD49D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D4CBF5A-E255-68C8-B176-A672A04939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3D788-C2D9-DE47-BCE0-9F571F37E3C4}" type="datetimeFigureOut">
              <a:rPr lang="en-GB" smtClean="0"/>
              <a:t>23/05/2023</a:t>
            </a:fld>
            <a:endParaRPr lang="en-GB"/>
          </a:p>
        </p:txBody>
      </p:sp>
      <p:sp>
        <p:nvSpPr>
          <p:cNvPr id="5" name="Footer Placeholder 4">
            <a:extLst>
              <a:ext uri="{FF2B5EF4-FFF2-40B4-BE49-F238E27FC236}">
                <a16:creationId xmlns:a16="http://schemas.microsoft.com/office/drawing/2014/main" id="{D7CF9A55-C8B3-C712-38D0-E9AF7E46D46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DCA378C-836D-BE06-7565-BCBD7C859C0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B2A6EC-F734-674F-9E0F-266B49E29122}" type="slidenum">
              <a:rPr lang="en-GB" smtClean="0"/>
              <a:t>‹#›</a:t>
            </a:fld>
            <a:endParaRPr lang="en-GB"/>
          </a:p>
        </p:txBody>
      </p:sp>
    </p:spTree>
    <p:extLst>
      <p:ext uri="{BB962C8B-B14F-4D97-AF65-F5344CB8AC3E}">
        <p14:creationId xmlns:p14="http://schemas.microsoft.com/office/powerpoint/2010/main" val="36965286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diagramLayout" Target="../diagrams/layout7.xml"/><Relationship Id="rId7" Type="http://schemas.openxmlformats.org/officeDocument/2006/relationships/image" Target="../media/image4.png"/><Relationship Id="rId12" Type="http://schemas.openxmlformats.org/officeDocument/2006/relationships/image" Target="../media/image9.sv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11" Type="http://schemas.openxmlformats.org/officeDocument/2006/relationships/image" Target="../media/image8.png"/><Relationship Id="rId5" Type="http://schemas.openxmlformats.org/officeDocument/2006/relationships/diagramColors" Target="../diagrams/colors7.xml"/><Relationship Id="rId10" Type="http://schemas.openxmlformats.org/officeDocument/2006/relationships/image" Target="../media/image7.svg"/><Relationship Id="rId4" Type="http://schemas.openxmlformats.org/officeDocument/2006/relationships/diagramQuickStyle" Target="../diagrams/quickStyle7.xml"/><Relationship Id="rId9" Type="http://schemas.openxmlformats.org/officeDocument/2006/relationships/image" Target="../media/image6.png"/></Relationships>
</file>

<file path=ppt/slides/_rels/slide9.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diagramLayout" Target="../diagrams/layout8.xml"/><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11" Type="http://schemas.openxmlformats.org/officeDocument/2006/relationships/image" Target="../media/image14.png"/><Relationship Id="rId5" Type="http://schemas.openxmlformats.org/officeDocument/2006/relationships/diagramColors" Target="../diagrams/colors8.xml"/><Relationship Id="rId10" Type="http://schemas.openxmlformats.org/officeDocument/2006/relationships/image" Target="../media/image13.svg"/><Relationship Id="rId4" Type="http://schemas.openxmlformats.org/officeDocument/2006/relationships/diagramQuickStyle" Target="../diagrams/quickStyle8.xml"/><Relationship Id="rId9" Type="http://schemas.openxmlformats.org/officeDocument/2006/relationships/image" Target="../media/image12.png"/></Relationships>
</file>

<file path=ppt/slides/_rels/slide10.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diagramLayout" Target="../diagrams/layout9.xml"/><Relationship Id="rId7" Type="http://schemas.openxmlformats.org/officeDocument/2006/relationships/image" Target="../media/image16.png"/><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10" Type="http://schemas.openxmlformats.org/officeDocument/2006/relationships/image" Target="../media/image19.svg"/><Relationship Id="rId4" Type="http://schemas.openxmlformats.org/officeDocument/2006/relationships/diagramQuickStyle" Target="../diagrams/quickStyle9.xml"/><Relationship Id="rId9"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30.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diagramLayout" Target="../diagrams/layout23.xml"/><Relationship Id="rId7" Type="http://schemas.openxmlformats.org/officeDocument/2006/relationships/image" Target="../media/image26.png"/><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10" Type="http://schemas.openxmlformats.org/officeDocument/2006/relationships/image" Target="../media/image5.svg"/><Relationship Id="rId4" Type="http://schemas.openxmlformats.org/officeDocument/2006/relationships/diagramQuickStyle" Target="../diagrams/quickStyle23.xml"/><Relationship Id="rId9" Type="http://schemas.openxmlformats.org/officeDocument/2006/relationships/image" Target="../media/image4.png"/></Relationships>
</file>

<file path=ppt/slides/_rels/slide31.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diagramLayout" Target="../diagrams/layout24.xml"/><Relationship Id="rId7" Type="http://schemas.openxmlformats.org/officeDocument/2006/relationships/image" Target="../media/image28.png"/><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10" Type="http://schemas.openxmlformats.org/officeDocument/2006/relationships/image" Target="../media/image31.svg"/><Relationship Id="rId4" Type="http://schemas.openxmlformats.org/officeDocument/2006/relationships/diagramQuickStyle" Target="../diagrams/quickStyle24.xml"/><Relationship Id="rId9" Type="http://schemas.openxmlformats.org/officeDocument/2006/relationships/image" Target="../media/image30.png"/></Relationships>
</file>

<file path=ppt/slides/_rels/slide32.xml.rels><?xml version="1.0" encoding="UTF-8" standalone="yes"?>
<Relationships xmlns="http://schemas.openxmlformats.org/package/2006/relationships"><Relationship Id="rId8" Type="http://schemas.openxmlformats.org/officeDocument/2006/relationships/image" Target="../media/image33.svg"/><Relationship Id="rId13" Type="http://schemas.openxmlformats.org/officeDocument/2006/relationships/image" Target="../media/image16.png"/><Relationship Id="rId3" Type="http://schemas.openxmlformats.org/officeDocument/2006/relationships/diagramLayout" Target="../diagrams/layout25.xml"/><Relationship Id="rId7" Type="http://schemas.openxmlformats.org/officeDocument/2006/relationships/image" Target="../media/image32.png"/><Relationship Id="rId12" Type="http://schemas.openxmlformats.org/officeDocument/2006/relationships/image" Target="../media/image37.svg"/><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11" Type="http://schemas.openxmlformats.org/officeDocument/2006/relationships/image" Target="../media/image36.png"/><Relationship Id="rId5" Type="http://schemas.openxmlformats.org/officeDocument/2006/relationships/diagramColors" Target="../diagrams/colors25.xml"/><Relationship Id="rId10" Type="http://schemas.openxmlformats.org/officeDocument/2006/relationships/image" Target="../media/image35.svg"/><Relationship Id="rId4" Type="http://schemas.openxmlformats.org/officeDocument/2006/relationships/diagramQuickStyle" Target="../diagrams/quickStyle25.xml"/><Relationship Id="rId9" Type="http://schemas.openxmlformats.org/officeDocument/2006/relationships/image" Target="../media/image34.png"/><Relationship Id="rId14" Type="http://schemas.openxmlformats.org/officeDocument/2006/relationships/image" Target="../media/image17.sv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4" name="Picture 3" descr="Chart&#10;&#10;Description automatically generated with low confidence">
            <a:extLst>
              <a:ext uri="{FF2B5EF4-FFF2-40B4-BE49-F238E27FC236}">
                <a16:creationId xmlns:a16="http://schemas.microsoft.com/office/drawing/2014/main" id="{CC42AAE8-A29B-E1FD-65EF-877804E0922A}"/>
              </a:ext>
            </a:extLst>
          </p:cNvPr>
          <p:cNvPicPr>
            <a:picLocks noChangeAspect="1"/>
          </p:cNvPicPr>
          <p:nvPr/>
        </p:nvPicPr>
        <p:blipFill>
          <a:blip r:embed="rId2"/>
          <a:stretch>
            <a:fillRect/>
          </a:stretch>
        </p:blipFill>
        <p:spPr>
          <a:xfrm>
            <a:off x="2707613" y="5012312"/>
            <a:ext cx="6776771" cy="1168940"/>
          </a:xfrm>
          <a:prstGeom prst="rect">
            <a:avLst/>
          </a:prstGeom>
        </p:spPr>
      </p:pic>
      <p:sp>
        <p:nvSpPr>
          <p:cNvPr id="5" name="Rectangle 4">
            <a:extLst>
              <a:ext uri="{FF2B5EF4-FFF2-40B4-BE49-F238E27FC236}">
                <a16:creationId xmlns:a16="http://schemas.microsoft.com/office/drawing/2014/main" id="{134FABB0-23D7-00B6-065D-8961F7753751}"/>
              </a:ext>
            </a:extLst>
          </p:cNvPr>
          <p:cNvSpPr/>
          <p:nvPr/>
        </p:nvSpPr>
        <p:spPr>
          <a:xfrm>
            <a:off x="1" y="5170511"/>
            <a:ext cx="2707611" cy="11355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A084D6A0-1AF9-21F4-E982-CF793B2CFCE6}"/>
              </a:ext>
            </a:extLst>
          </p:cNvPr>
          <p:cNvSpPr/>
          <p:nvPr/>
        </p:nvSpPr>
        <p:spPr>
          <a:xfrm>
            <a:off x="9484385" y="4461255"/>
            <a:ext cx="2707614" cy="1723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Logo, icon, company name&#10;&#10;Description automatically generated">
            <a:extLst>
              <a:ext uri="{FF2B5EF4-FFF2-40B4-BE49-F238E27FC236}">
                <a16:creationId xmlns:a16="http://schemas.microsoft.com/office/drawing/2014/main" id="{F2E75FBA-C934-E687-4EC9-CCB3FDB19F08}"/>
              </a:ext>
            </a:extLst>
          </p:cNvPr>
          <p:cNvPicPr>
            <a:picLocks noChangeAspect="1"/>
          </p:cNvPicPr>
          <p:nvPr/>
        </p:nvPicPr>
        <p:blipFill>
          <a:blip r:embed="rId3"/>
          <a:stretch>
            <a:fillRect/>
          </a:stretch>
        </p:blipFill>
        <p:spPr>
          <a:xfrm>
            <a:off x="10059505" y="673370"/>
            <a:ext cx="1421663" cy="1366806"/>
          </a:xfrm>
          <a:prstGeom prst="rect">
            <a:avLst/>
          </a:prstGeom>
        </p:spPr>
      </p:pic>
      <p:sp>
        <p:nvSpPr>
          <p:cNvPr id="9" name="Rectangle 8">
            <a:extLst>
              <a:ext uri="{FF2B5EF4-FFF2-40B4-BE49-F238E27FC236}">
                <a16:creationId xmlns:a16="http://schemas.microsoft.com/office/drawing/2014/main" id="{9F4384F3-9D7E-FB99-277C-1A7654C2A7B2}"/>
              </a:ext>
            </a:extLst>
          </p:cNvPr>
          <p:cNvSpPr/>
          <p:nvPr/>
        </p:nvSpPr>
        <p:spPr>
          <a:xfrm>
            <a:off x="5257386" y="2271309"/>
            <a:ext cx="6636382" cy="213827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028" name="Picture 4" descr="Amusing Comics Acknowledge the Contrast Between Chinese and Western  Cultures - Earth Wonders">
            <a:extLst>
              <a:ext uri="{FF2B5EF4-FFF2-40B4-BE49-F238E27FC236}">
                <a16:creationId xmlns:a16="http://schemas.microsoft.com/office/drawing/2014/main" id="{ACCD008D-80D9-54DC-23DD-EF63D5E62C6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607" b="5607"/>
          <a:stretch/>
        </p:blipFill>
        <p:spPr bwMode="auto">
          <a:xfrm>
            <a:off x="596463" y="341311"/>
            <a:ext cx="4557986" cy="455798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E0CE3C1-365D-63EB-64BA-BBAC78F9F03F}"/>
              </a:ext>
            </a:extLst>
          </p:cNvPr>
          <p:cNvSpPr>
            <a:spLocks noGrp="1"/>
          </p:cNvSpPr>
          <p:nvPr>
            <p:ph type="ctrTitle"/>
          </p:nvPr>
        </p:nvSpPr>
        <p:spPr>
          <a:xfrm>
            <a:off x="5257386" y="3185109"/>
            <a:ext cx="6831674" cy="990897"/>
          </a:xfrm>
        </p:spPr>
        <p:txBody>
          <a:bodyPr anchor="ctr">
            <a:noAutofit/>
          </a:bodyPr>
          <a:lstStyle/>
          <a:p>
            <a:r>
              <a:rPr lang="en-GB" sz="4400" dirty="0">
                <a:solidFill>
                  <a:schemeClr val="bg1"/>
                </a:solidFill>
                <a:latin typeface="Aharoni" panose="02010803020104030203" pitchFamily="2" charset="-79"/>
                <a:cs typeface="Aharoni" panose="02010803020104030203" pitchFamily="2" charset="-79"/>
              </a:rPr>
              <a:t>MULTICULTURAL COMMUNICATION </a:t>
            </a:r>
            <a:br>
              <a:rPr lang="en-GB" sz="4400" dirty="0">
                <a:solidFill>
                  <a:schemeClr val="bg1"/>
                </a:solidFill>
                <a:latin typeface="Aharoni" panose="02010803020104030203" pitchFamily="2" charset="-79"/>
                <a:cs typeface="Aharoni" panose="02010803020104030203" pitchFamily="2" charset="-79"/>
              </a:rPr>
            </a:br>
            <a:endParaRPr lang="en-GB" sz="4400" dirty="0">
              <a:solidFill>
                <a:schemeClr val="bg1"/>
              </a:solidFill>
              <a:latin typeface="Aharoni" panose="02010803020104030203" pitchFamily="2" charset="-79"/>
              <a:cs typeface="Aharoni" panose="02010803020104030203" pitchFamily="2" charset="-79"/>
            </a:endParaRPr>
          </a:p>
        </p:txBody>
      </p:sp>
      <p:sp>
        <p:nvSpPr>
          <p:cNvPr id="11" name="Rectangle 10">
            <a:extLst>
              <a:ext uri="{FF2B5EF4-FFF2-40B4-BE49-F238E27FC236}">
                <a16:creationId xmlns:a16="http://schemas.microsoft.com/office/drawing/2014/main" id="{2957EB1C-D569-144B-1EBC-3FC010A82E03}"/>
              </a:ext>
            </a:extLst>
          </p:cNvPr>
          <p:cNvSpPr/>
          <p:nvPr/>
        </p:nvSpPr>
        <p:spPr>
          <a:xfrm rot="5400000">
            <a:off x="-512277" y="4938852"/>
            <a:ext cx="1790674" cy="7321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418329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CF08436-AC7D-11CF-5E7B-DCCC3A004831}"/>
              </a:ext>
            </a:extLst>
          </p:cNvPr>
          <p:cNvSpPr>
            <a:spLocks noGrp="1"/>
          </p:cNvSpPr>
          <p:nvPr>
            <p:ph type="title"/>
          </p:nvPr>
        </p:nvSpPr>
        <p:spPr>
          <a:xfrm>
            <a:off x="1477649" y="317537"/>
            <a:ext cx="9236700" cy="1188950"/>
          </a:xfrm>
        </p:spPr>
        <p:txBody>
          <a:bodyPr anchor="b">
            <a:normAutofit/>
          </a:bodyPr>
          <a:lstStyle/>
          <a:p>
            <a:pPr algn="ctr"/>
            <a:r>
              <a:rPr lang="en-GB" sz="5400" dirty="0">
                <a:latin typeface="Aharoni" panose="02010803020104030203" pitchFamily="2" charset="-79"/>
                <a:cs typeface="Aharoni" panose="02010803020104030203" pitchFamily="2" charset="-79"/>
              </a:rPr>
              <a:t>KEY WORDS</a:t>
            </a:r>
          </a:p>
        </p:txBody>
      </p:sp>
      <p:grpSp>
        <p:nvGrpSpPr>
          <p:cNvPr id="2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2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610E74CD-9B97-D4DD-A86D-1734D99BA869}"/>
              </a:ext>
            </a:extLst>
          </p:cNvPr>
          <p:cNvGraphicFramePr>
            <a:graphicFrameLocks noGrp="1"/>
          </p:cNvGraphicFramePr>
          <p:nvPr>
            <p:ph idx="1"/>
            <p:extLst>
              <p:ext uri="{D42A27DB-BD31-4B8C-83A1-F6EECF244321}">
                <p14:modId xmlns:p14="http://schemas.microsoft.com/office/powerpoint/2010/main" val="3947358060"/>
              </p:ext>
            </p:extLst>
          </p:nvPr>
        </p:nvGraphicFramePr>
        <p:xfrm>
          <a:off x="496919" y="2243328"/>
          <a:ext cx="10787672" cy="42471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961526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B08B97-0F49-EB76-63D5-3A48388A2703}"/>
              </a:ext>
            </a:extLst>
          </p:cNvPr>
          <p:cNvSpPr>
            <a:spLocks noGrp="1"/>
          </p:cNvSpPr>
          <p:nvPr>
            <p:ph type="title"/>
          </p:nvPr>
        </p:nvSpPr>
        <p:spPr>
          <a:xfrm>
            <a:off x="1477649" y="404948"/>
            <a:ext cx="9236700" cy="1188950"/>
          </a:xfrm>
        </p:spPr>
        <p:txBody>
          <a:bodyPr anchor="b">
            <a:normAutofit/>
          </a:bodyPr>
          <a:lstStyle/>
          <a:p>
            <a:pPr algn="ctr"/>
            <a:r>
              <a:rPr lang="en-GB" sz="5400" dirty="0">
                <a:latin typeface="Aharoni" panose="02010803020104030203" pitchFamily="2" charset="-79"/>
                <a:cs typeface="Aharoni" panose="02010803020104030203" pitchFamily="2" charset="-79"/>
              </a:rPr>
              <a:t>KEY WORDS</a:t>
            </a:r>
            <a:endParaRPr lang="en-GB" sz="5400" dirty="0"/>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815C466B-EF3A-1637-48E6-8700098BEE22}"/>
              </a:ext>
            </a:extLst>
          </p:cNvPr>
          <p:cNvGraphicFramePr>
            <a:graphicFrameLocks noGrp="1"/>
          </p:cNvGraphicFramePr>
          <p:nvPr>
            <p:ph idx="1"/>
            <p:extLst>
              <p:ext uri="{D42A27DB-BD31-4B8C-83A1-F6EECF244321}">
                <p14:modId xmlns:p14="http://schemas.microsoft.com/office/powerpoint/2010/main" val="3437792401"/>
              </p:ext>
            </p:extLst>
          </p:nvPr>
        </p:nvGraphicFramePr>
        <p:xfrm>
          <a:off x="496919" y="2479363"/>
          <a:ext cx="10644720" cy="38715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367969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062078-6240-E677-BD14-C8DB0AE7B3D6}"/>
              </a:ext>
            </a:extLst>
          </p:cNvPr>
          <p:cNvSpPr>
            <a:spLocks noGrp="1"/>
          </p:cNvSpPr>
          <p:nvPr>
            <p:ph type="title"/>
          </p:nvPr>
        </p:nvSpPr>
        <p:spPr>
          <a:xfrm>
            <a:off x="1043631" y="809898"/>
            <a:ext cx="10173010" cy="1554480"/>
          </a:xfrm>
        </p:spPr>
        <p:txBody>
          <a:bodyPr anchor="ctr">
            <a:normAutofit/>
          </a:bodyPr>
          <a:lstStyle/>
          <a:p>
            <a:pPr algn="ctr"/>
            <a:r>
              <a:rPr lang="en-GB" sz="4800" dirty="0">
                <a:latin typeface="Aharoni" panose="02010803020104030203" pitchFamily="2" charset="-79"/>
                <a:cs typeface="Aharoni" panose="02010803020104030203" pitchFamily="2" charset="-79"/>
              </a:rPr>
              <a:t>MULTICULTURAL COMMUNICATION</a:t>
            </a:r>
          </a:p>
        </p:txBody>
      </p:sp>
      <p:cxnSp>
        <p:nvCxnSpPr>
          <p:cNvPr id="24"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946965F7-0DAF-28FC-8F9E-C701356B4256}"/>
              </a:ext>
            </a:extLst>
          </p:cNvPr>
          <p:cNvGraphicFramePr>
            <a:graphicFrameLocks noGrp="1"/>
          </p:cNvGraphicFramePr>
          <p:nvPr>
            <p:ph idx="1"/>
            <p:extLst>
              <p:ext uri="{D42A27DB-BD31-4B8C-83A1-F6EECF244321}">
                <p14:modId xmlns:p14="http://schemas.microsoft.com/office/powerpoint/2010/main" val="2057616743"/>
              </p:ext>
            </p:extLst>
          </p:nvPr>
        </p:nvGraphicFramePr>
        <p:xfrm>
          <a:off x="818063" y="2662332"/>
          <a:ext cx="10551517" cy="36670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89414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062078-6240-E677-BD14-C8DB0AE7B3D6}"/>
              </a:ext>
            </a:extLst>
          </p:cNvPr>
          <p:cNvSpPr>
            <a:spLocks noGrp="1"/>
          </p:cNvSpPr>
          <p:nvPr>
            <p:ph type="title"/>
          </p:nvPr>
        </p:nvSpPr>
        <p:spPr>
          <a:xfrm>
            <a:off x="1043631" y="809898"/>
            <a:ext cx="10173010" cy="1554480"/>
          </a:xfrm>
        </p:spPr>
        <p:txBody>
          <a:bodyPr anchor="ctr">
            <a:normAutofit/>
          </a:bodyPr>
          <a:lstStyle/>
          <a:p>
            <a:pPr algn="ctr"/>
            <a:r>
              <a:rPr lang="en-GB" sz="4800" dirty="0">
                <a:latin typeface="Aharoni" panose="02010803020104030203" pitchFamily="2" charset="-79"/>
                <a:cs typeface="Aharoni" panose="02010803020104030203" pitchFamily="2" charset="-79"/>
              </a:rPr>
              <a:t>MULTICULTURAL COMMUNICATION</a:t>
            </a:r>
          </a:p>
        </p:txBody>
      </p:sp>
      <p:cxnSp>
        <p:nvCxnSpPr>
          <p:cNvPr id="24"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6" name="Content Placeholder 4">
            <a:extLst>
              <a:ext uri="{FF2B5EF4-FFF2-40B4-BE49-F238E27FC236}">
                <a16:creationId xmlns:a16="http://schemas.microsoft.com/office/drawing/2014/main" id="{E2D97E5C-8DE2-C747-CEF2-144F4BDA71F1}"/>
              </a:ext>
            </a:extLst>
          </p:cNvPr>
          <p:cNvGraphicFramePr>
            <a:graphicFrameLocks/>
          </p:cNvGraphicFramePr>
          <p:nvPr>
            <p:extLst>
              <p:ext uri="{D42A27DB-BD31-4B8C-83A1-F6EECF244321}">
                <p14:modId xmlns:p14="http://schemas.microsoft.com/office/powerpoint/2010/main" val="2194941235"/>
              </p:ext>
            </p:extLst>
          </p:nvPr>
        </p:nvGraphicFramePr>
        <p:xfrm>
          <a:off x="1058302" y="2632165"/>
          <a:ext cx="10143668" cy="34355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20602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D640EA-2793-F1CB-B562-3DD110A010AC}"/>
              </a:ext>
            </a:extLst>
          </p:cNvPr>
          <p:cNvSpPr>
            <a:spLocks noGrp="1"/>
          </p:cNvSpPr>
          <p:nvPr>
            <p:ph type="title"/>
          </p:nvPr>
        </p:nvSpPr>
        <p:spPr>
          <a:xfrm>
            <a:off x="1043631" y="809898"/>
            <a:ext cx="9942716" cy="1554480"/>
          </a:xfrm>
        </p:spPr>
        <p:txBody>
          <a:bodyPr anchor="ctr">
            <a:normAutofit/>
          </a:bodyPr>
          <a:lstStyle/>
          <a:p>
            <a:pPr algn="ctr"/>
            <a:r>
              <a:rPr lang="en-GB" dirty="0">
                <a:latin typeface="Aharoni" panose="02010803020104030203" pitchFamily="2" charset="-79"/>
                <a:cs typeface="Aharoni" panose="02010803020104030203" pitchFamily="2" charset="-79"/>
              </a:rPr>
              <a:t>MULTICULTURAL COMMUNICATION IN ORGANISATIONS</a:t>
            </a:r>
          </a:p>
        </p:txBody>
      </p:sp>
      <p:graphicFrame>
        <p:nvGraphicFramePr>
          <p:cNvPr id="4" name="Content Placeholder 3">
            <a:extLst>
              <a:ext uri="{FF2B5EF4-FFF2-40B4-BE49-F238E27FC236}">
                <a16:creationId xmlns:a16="http://schemas.microsoft.com/office/drawing/2014/main" id="{48033A42-E2F0-B722-186C-5698DCFD30AA}"/>
              </a:ext>
            </a:extLst>
          </p:cNvPr>
          <p:cNvGraphicFramePr>
            <a:graphicFrameLocks noGrp="1"/>
          </p:cNvGraphicFramePr>
          <p:nvPr>
            <p:ph idx="1"/>
            <p:extLst>
              <p:ext uri="{D42A27DB-BD31-4B8C-83A1-F6EECF244321}">
                <p14:modId xmlns:p14="http://schemas.microsoft.com/office/powerpoint/2010/main" val="1035069907"/>
              </p:ext>
            </p:extLst>
          </p:nvPr>
        </p:nvGraphicFramePr>
        <p:xfrm>
          <a:off x="535670" y="2492700"/>
          <a:ext cx="11364113" cy="4116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25531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256C95-A5BD-F3D6-006C-5396EE74F0A6}"/>
              </a:ext>
            </a:extLst>
          </p:cNvPr>
          <p:cNvSpPr>
            <a:spLocks noGrp="1"/>
          </p:cNvSpPr>
          <p:nvPr>
            <p:ph type="title"/>
          </p:nvPr>
        </p:nvSpPr>
        <p:spPr>
          <a:xfrm>
            <a:off x="549820" y="230701"/>
            <a:ext cx="11398339" cy="1536490"/>
          </a:xfrm>
        </p:spPr>
        <p:txBody>
          <a:bodyPr anchor="b">
            <a:normAutofit fontScale="90000"/>
          </a:bodyPr>
          <a:lstStyle/>
          <a:p>
            <a:pPr algn="ctr"/>
            <a:r>
              <a:rPr lang="en-GB" b="1" dirty="0">
                <a:latin typeface="Aharoni" panose="02010803020104030203" pitchFamily="2" charset="-79"/>
                <a:cs typeface="Aharoni" panose="02010803020104030203" pitchFamily="2" charset="-79"/>
              </a:rPr>
              <a:t>MEYER’S </a:t>
            </a:r>
            <a:r>
              <a:rPr lang="en-GB" sz="6600" b="1" dirty="0">
                <a:latin typeface="Aharoni" panose="02010803020104030203" pitchFamily="2" charset="-79"/>
                <a:cs typeface="Aharoni" panose="02010803020104030203" pitchFamily="2" charset="-79"/>
              </a:rPr>
              <a:t>8</a:t>
            </a:r>
            <a:r>
              <a:rPr lang="en-GB" b="1" dirty="0">
                <a:latin typeface="Aharoni" panose="02010803020104030203" pitchFamily="2" charset="-79"/>
                <a:cs typeface="Aharoni" panose="02010803020104030203" pitchFamily="2" charset="-79"/>
              </a:rPr>
              <a:t> SCALES OF </a:t>
            </a:r>
            <a:br>
              <a:rPr lang="en-GB" b="1" dirty="0">
                <a:latin typeface="Aharoni" panose="02010803020104030203" pitchFamily="2" charset="-79"/>
                <a:cs typeface="Aharoni" panose="02010803020104030203" pitchFamily="2" charset="-79"/>
              </a:rPr>
            </a:br>
            <a:r>
              <a:rPr lang="en-GB" b="1" dirty="0">
                <a:latin typeface="Aharoni" panose="02010803020104030203" pitchFamily="2" charset="-79"/>
                <a:cs typeface="Aharoni" panose="02010803020104030203" pitchFamily="2" charset="-79"/>
              </a:rPr>
              <a:t>MULTICULTURAL COMMUNICATION</a:t>
            </a:r>
          </a:p>
        </p:txBody>
      </p:sp>
      <p:grpSp>
        <p:nvGrpSpPr>
          <p:cNvPr id="2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2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3EBBA14B-4D28-90F3-BD3A-725FDE05D43E}"/>
              </a:ext>
            </a:extLst>
          </p:cNvPr>
          <p:cNvGraphicFramePr>
            <a:graphicFrameLocks noGrp="1"/>
          </p:cNvGraphicFramePr>
          <p:nvPr>
            <p:ph idx="1"/>
            <p:extLst>
              <p:ext uri="{D42A27DB-BD31-4B8C-83A1-F6EECF244321}">
                <p14:modId xmlns:p14="http://schemas.microsoft.com/office/powerpoint/2010/main" val="2457255715"/>
              </p:ext>
            </p:extLst>
          </p:nvPr>
        </p:nvGraphicFramePr>
        <p:xfrm>
          <a:off x="793660" y="2599509"/>
          <a:ext cx="10143668" cy="34355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03396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C77F22-14A9-A526-EE63-B0AF90D1B877}"/>
              </a:ext>
            </a:extLst>
          </p:cNvPr>
          <p:cNvSpPr>
            <a:spLocks noGrp="1"/>
          </p:cNvSpPr>
          <p:nvPr>
            <p:ph type="title"/>
          </p:nvPr>
        </p:nvSpPr>
        <p:spPr>
          <a:xfrm>
            <a:off x="1477649" y="507688"/>
            <a:ext cx="9236700" cy="1188950"/>
          </a:xfrm>
        </p:spPr>
        <p:txBody>
          <a:bodyPr anchor="b">
            <a:noAutofit/>
          </a:bodyPr>
          <a:lstStyle/>
          <a:p>
            <a:pPr algn="ctr"/>
            <a:r>
              <a:rPr lang="en-GB" sz="4000" b="1" dirty="0">
                <a:latin typeface="Aharoni" panose="02010803020104030203" pitchFamily="2" charset="-79"/>
                <a:cs typeface="Aharoni" panose="02010803020104030203" pitchFamily="2" charset="-79"/>
              </a:rPr>
              <a:t>MEYER’S </a:t>
            </a:r>
            <a:r>
              <a:rPr lang="en-GB" sz="6000" b="1" dirty="0">
                <a:latin typeface="Aharoni" panose="02010803020104030203" pitchFamily="2" charset="-79"/>
                <a:cs typeface="Aharoni" panose="02010803020104030203" pitchFamily="2" charset="-79"/>
              </a:rPr>
              <a:t>8</a:t>
            </a:r>
            <a:r>
              <a:rPr lang="en-GB" sz="4000" b="1" dirty="0">
                <a:latin typeface="Aharoni" panose="02010803020104030203" pitchFamily="2" charset="-79"/>
                <a:cs typeface="Aharoni" panose="02010803020104030203" pitchFamily="2" charset="-79"/>
              </a:rPr>
              <a:t> SCALES OF </a:t>
            </a:r>
            <a:br>
              <a:rPr lang="en-GB" sz="4000" b="1" dirty="0">
                <a:latin typeface="Aharoni" panose="02010803020104030203" pitchFamily="2" charset="-79"/>
                <a:cs typeface="Aharoni" panose="02010803020104030203" pitchFamily="2" charset="-79"/>
              </a:rPr>
            </a:br>
            <a:r>
              <a:rPr lang="en-GB" sz="4000" b="1" dirty="0">
                <a:latin typeface="Aharoni" panose="02010803020104030203" pitchFamily="2" charset="-79"/>
                <a:cs typeface="Aharoni" panose="02010803020104030203" pitchFamily="2" charset="-79"/>
              </a:rPr>
              <a:t>MULTICULTURAL COMMUNICATION</a:t>
            </a:r>
            <a:endParaRPr lang="en-GB" sz="3600" dirty="0"/>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39B98E9B-B032-E5FA-FAB6-87B8EFA5A842}"/>
              </a:ext>
            </a:extLst>
          </p:cNvPr>
          <p:cNvGraphicFramePr>
            <a:graphicFrameLocks noGrp="1"/>
          </p:cNvGraphicFramePr>
          <p:nvPr>
            <p:ph idx="1"/>
            <p:extLst>
              <p:ext uri="{D42A27DB-BD31-4B8C-83A1-F6EECF244321}">
                <p14:modId xmlns:p14="http://schemas.microsoft.com/office/powerpoint/2010/main" val="3718341127"/>
              </p:ext>
            </p:extLst>
          </p:nvPr>
        </p:nvGraphicFramePr>
        <p:xfrm>
          <a:off x="944922" y="2380688"/>
          <a:ext cx="10302154" cy="3792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Graphic 8" descr="Badge 1 with solid fill">
            <a:extLst>
              <a:ext uri="{FF2B5EF4-FFF2-40B4-BE49-F238E27FC236}">
                <a16:creationId xmlns:a16="http://schemas.microsoft.com/office/drawing/2014/main" id="{B8EBA23F-C493-B45B-B502-B56B596504C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3531" y="2634817"/>
            <a:ext cx="914400" cy="914400"/>
          </a:xfrm>
          <a:prstGeom prst="rect">
            <a:avLst/>
          </a:prstGeom>
        </p:spPr>
      </p:pic>
      <p:pic>
        <p:nvPicPr>
          <p:cNvPr id="15" name="Graphic 14" descr="Badge with solid fill">
            <a:extLst>
              <a:ext uri="{FF2B5EF4-FFF2-40B4-BE49-F238E27FC236}">
                <a16:creationId xmlns:a16="http://schemas.microsoft.com/office/drawing/2014/main" id="{0E32FA16-C8B5-07E3-80A2-9682528C63C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0" y="3831691"/>
            <a:ext cx="914400" cy="914400"/>
          </a:xfrm>
          <a:prstGeom prst="rect">
            <a:avLst/>
          </a:prstGeom>
        </p:spPr>
      </p:pic>
      <p:pic>
        <p:nvPicPr>
          <p:cNvPr id="17" name="Graphic 16" descr="Badge 3 with solid fill">
            <a:extLst>
              <a:ext uri="{FF2B5EF4-FFF2-40B4-BE49-F238E27FC236}">
                <a16:creationId xmlns:a16="http://schemas.microsoft.com/office/drawing/2014/main" id="{A1B188C0-D3AE-A929-3EE1-1F56796F4218}"/>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5261" y="4964694"/>
            <a:ext cx="914400" cy="914400"/>
          </a:xfrm>
          <a:prstGeom prst="rect">
            <a:avLst/>
          </a:prstGeom>
        </p:spPr>
      </p:pic>
    </p:spTree>
    <p:extLst>
      <p:ext uri="{BB962C8B-B14F-4D97-AF65-F5344CB8AC3E}">
        <p14:creationId xmlns:p14="http://schemas.microsoft.com/office/powerpoint/2010/main" val="4896658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124C9A-8C97-4CBE-FF66-3BC2354702DB}"/>
              </a:ext>
            </a:extLst>
          </p:cNvPr>
          <p:cNvSpPr>
            <a:spLocks noGrp="1"/>
          </p:cNvSpPr>
          <p:nvPr>
            <p:ph type="title"/>
          </p:nvPr>
        </p:nvSpPr>
        <p:spPr>
          <a:xfrm>
            <a:off x="1477649" y="507076"/>
            <a:ext cx="9236700" cy="1188950"/>
          </a:xfrm>
        </p:spPr>
        <p:txBody>
          <a:bodyPr anchor="b">
            <a:noAutofit/>
          </a:bodyPr>
          <a:lstStyle/>
          <a:p>
            <a:pPr algn="ctr"/>
            <a:r>
              <a:rPr lang="en-GB" sz="4000" b="1" dirty="0">
                <a:latin typeface="Aharoni" panose="02010803020104030203" pitchFamily="2" charset="-79"/>
                <a:cs typeface="Aharoni" panose="02010803020104030203" pitchFamily="2" charset="-79"/>
              </a:rPr>
              <a:t>MEYER’S </a:t>
            </a:r>
            <a:r>
              <a:rPr lang="en-GB" sz="6000" b="1" dirty="0">
                <a:latin typeface="Aharoni" panose="02010803020104030203" pitchFamily="2" charset="-79"/>
                <a:cs typeface="Aharoni" panose="02010803020104030203" pitchFamily="2" charset="-79"/>
              </a:rPr>
              <a:t>8</a:t>
            </a:r>
            <a:r>
              <a:rPr lang="en-GB" sz="4000" b="1" dirty="0">
                <a:latin typeface="Aharoni" panose="02010803020104030203" pitchFamily="2" charset="-79"/>
                <a:cs typeface="Aharoni" panose="02010803020104030203" pitchFamily="2" charset="-79"/>
              </a:rPr>
              <a:t> SCALES OF </a:t>
            </a:r>
            <a:br>
              <a:rPr lang="en-GB" sz="4000" b="1" dirty="0">
                <a:latin typeface="Aharoni" panose="02010803020104030203" pitchFamily="2" charset="-79"/>
                <a:cs typeface="Aharoni" panose="02010803020104030203" pitchFamily="2" charset="-79"/>
              </a:rPr>
            </a:br>
            <a:r>
              <a:rPr lang="en-GB" sz="4000" b="1" dirty="0">
                <a:latin typeface="Aharoni" panose="02010803020104030203" pitchFamily="2" charset="-79"/>
                <a:cs typeface="Aharoni" panose="02010803020104030203" pitchFamily="2" charset="-79"/>
              </a:rPr>
              <a:t>MULTICULTURAL COMMUNICATION</a:t>
            </a:r>
            <a:endParaRPr lang="en-GB" sz="4000" dirty="0"/>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193460FD-72A9-D57B-EB3D-F471BBC4DDEB}"/>
              </a:ext>
            </a:extLst>
          </p:cNvPr>
          <p:cNvGraphicFramePr>
            <a:graphicFrameLocks noGrp="1"/>
          </p:cNvGraphicFramePr>
          <p:nvPr>
            <p:ph idx="1"/>
            <p:extLst>
              <p:ext uri="{D42A27DB-BD31-4B8C-83A1-F6EECF244321}">
                <p14:modId xmlns:p14="http://schemas.microsoft.com/office/powerpoint/2010/main" val="4076313977"/>
              </p:ext>
            </p:extLst>
          </p:nvPr>
        </p:nvGraphicFramePr>
        <p:xfrm>
          <a:off x="1031655" y="2414017"/>
          <a:ext cx="10128690" cy="37063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Graphic 5" descr="Badge 4 with solid fill">
            <a:extLst>
              <a:ext uri="{FF2B5EF4-FFF2-40B4-BE49-F238E27FC236}">
                <a16:creationId xmlns:a16="http://schemas.microsoft.com/office/drawing/2014/main" id="{ABD18614-262E-DA09-33DE-B417011C89F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1640" y="2651912"/>
            <a:ext cx="914400" cy="914400"/>
          </a:xfrm>
          <a:prstGeom prst="rect">
            <a:avLst/>
          </a:prstGeom>
        </p:spPr>
      </p:pic>
      <p:pic>
        <p:nvPicPr>
          <p:cNvPr id="9" name="Graphic 8" descr="Badge 5 with solid fill">
            <a:extLst>
              <a:ext uri="{FF2B5EF4-FFF2-40B4-BE49-F238E27FC236}">
                <a16:creationId xmlns:a16="http://schemas.microsoft.com/office/drawing/2014/main" id="{4A06FFC1-6C0D-6D5B-107C-E8AB7F29C36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1640" y="3770546"/>
            <a:ext cx="914400" cy="914400"/>
          </a:xfrm>
          <a:prstGeom prst="rect">
            <a:avLst/>
          </a:prstGeom>
        </p:spPr>
      </p:pic>
      <p:pic>
        <p:nvPicPr>
          <p:cNvPr id="15" name="Graphic 14" descr="Badge 6 with solid fill">
            <a:extLst>
              <a:ext uri="{FF2B5EF4-FFF2-40B4-BE49-F238E27FC236}">
                <a16:creationId xmlns:a16="http://schemas.microsoft.com/office/drawing/2014/main" id="{01667A1D-0BF5-7C64-95EF-39E3DB29134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1640" y="4889180"/>
            <a:ext cx="914400" cy="914400"/>
          </a:xfrm>
          <a:prstGeom prst="rect">
            <a:avLst/>
          </a:prstGeom>
        </p:spPr>
      </p:pic>
    </p:spTree>
    <p:extLst>
      <p:ext uri="{BB962C8B-B14F-4D97-AF65-F5344CB8AC3E}">
        <p14:creationId xmlns:p14="http://schemas.microsoft.com/office/powerpoint/2010/main" val="3083088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124C9A-8C97-4CBE-FF66-3BC2354702DB}"/>
              </a:ext>
            </a:extLst>
          </p:cNvPr>
          <p:cNvSpPr>
            <a:spLocks noGrp="1"/>
          </p:cNvSpPr>
          <p:nvPr>
            <p:ph type="title"/>
          </p:nvPr>
        </p:nvSpPr>
        <p:spPr>
          <a:xfrm>
            <a:off x="1477649" y="507076"/>
            <a:ext cx="9236700" cy="1188950"/>
          </a:xfrm>
        </p:spPr>
        <p:txBody>
          <a:bodyPr anchor="b">
            <a:noAutofit/>
          </a:bodyPr>
          <a:lstStyle/>
          <a:p>
            <a:pPr algn="ctr"/>
            <a:r>
              <a:rPr lang="en-GB" sz="4000" b="1" dirty="0">
                <a:latin typeface="Aharoni" panose="02010803020104030203" pitchFamily="2" charset="-79"/>
                <a:cs typeface="Aharoni" panose="02010803020104030203" pitchFamily="2" charset="-79"/>
              </a:rPr>
              <a:t>MEYER’S </a:t>
            </a:r>
            <a:r>
              <a:rPr lang="en-GB" sz="6000" b="1" dirty="0">
                <a:latin typeface="Aharoni" panose="02010803020104030203" pitchFamily="2" charset="-79"/>
                <a:cs typeface="Aharoni" panose="02010803020104030203" pitchFamily="2" charset="-79"/>
              </a:rPr>
              <a:t>8</a:t>
            </a:r>
            <a:r>
              <a:rPr lang="en-GB" sz="4000" b="1" dirty="0">
                <a:latin typeface="Aharoni" panose="02010803020104030203" pitchFamily="2" charset="-79"/>
                <a:cs typeface="Aharoni" panose="02010803020104030203" pitchFamily="2" charset="-79"/>
              </a:rPr>
              <a:t> SCALES OF </a:t>
            </a:r>
            <a:br>
              <a:rPr lang="en-GB" sz="4000" b="1" dirty="0">
                <a:latin typeface="Aharoni" panose="02010803020104030203" pitchFamily="2" charset="-79"/>
                <a:cs typeface="Aharoni" panose="02010803020104030203" pitchFamily="2" charset="-79"/>
              </a:rPr>
            </a:br>
            <a:r>
              <a:rPr lang="en-GB" sz="4000" b="1" dirty="0">
                <a:latin typeface="Aharoni" panose="02010803020104030203" pitchFamily="2" charset="-79"/>
                <a:cs typeface="Aharoni" panose="02010803020104030203" pitchFamily="2" charset="-79"/>
              </a:rPr>
              <a:t>MULTICULTURAL COMMUNICATION</a:t>
            </a:r>
            <a:endParaRPr lang="en-GB" sz="4000" dirty="0"/>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Content Placeholder 3">
            <a:extLst>
              <a:ext uri="{FF2B5EF4-FFF2-40B4-BE49-F238E27FC236}">
                <a16:creationId xmlns:a16="http://schemas.microsoft.com/office/drawing/2014/main" id="{AE1C913D-45A4-8D43-91C4-BC9E0147924F}"/>
              </a:ext>
            </a:extLst>
          </p:cNvPr>
          <p:cNvGraphicFramePr>
            <a:graphicFrameLocks/>
          </p:cNvGraphicFramePr>
          <p:nvPr>
            <p:extLst>
              <p:ext uri="{D42A27DB-BD31-4B8C-83A1-F6EECF244321}">
                <p14:modId xmlns:p14="http://schemas.microsoft.com/office/powerpoint/2010/main" val="6357708"/>
              </p:ext>
            </p:extLst>
          </p:nvPr>
        </p:nvGraphicFramePr>
        <p:xfrm>
          <a:off x="940506" y="2294943"/>
          <a:ext cx="10310986" cy="39641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6" name="Graphic 15" descr="Badge 7 with solid fill">
            <a:extLst>
              <a:ext uri="{FF2B5EF4-FFF2-40B4-BE49-F238E27FC236}">
                <a16:creationId xmlns:a16="http://schemas.microsoft.com/office/drawing/2014/main" id="{B58651A2-EC3D-D9DA-DCDA-A74D4EF6C44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7947" y="2780068"/>
            <a:ext cx="914400" cy="914400"/>
          </a:xfrm>
          <a:prstGeom prst="rect">
            <a:avLst/>
          </a:prstGeom>
        </p:spPr>
      </p:pic>
      <p:pic>
        <p:nvPicPr>
          <p:cNvPr id="18" name="Graphic 17" descr="Badge 8 with solid fill">
            <a:extLst>
              <a:ext uri="{FF2B5EF4-FFF2-40B4-BE49-F238E27FC236}">
                <a16:creationId xmlns:a16="http://schemas.microsoft.com/office/drawing/2014/main" id="{2E5F9EF5-30DD-8A4F-6B61-FA6B1450CC3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3053" y="4646212"/>
            <a:ext cx="914400" cy="914400"/>
          </a:xfrm>
          <a:prstGeom prst="rect">
            <a:avLst/>
          </a:prstGeom>
        </p:spPr>
      </p:pic>
    </p:spTree>
    <p:extLst>
      <p:ext uri="{BB962C8B-B14F-4D97-AF65-F5344CB8AC3E}">
        <p14:creationId xmlns:p14="http://schemas.microsoft.com/office/powerpoint/2010/main" val="10954741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8"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3C9614-FD01-570F-A585-8C52E0BBF2A0}"/>
              </a:ext>
            </a:extLst>
          </p:cNvPr>
          <p:cNvSpPr>
            <a:spLocks noGrp="1"/>
          </p:cNvSpPr>
          <p:nvPr>
            <p:ph type="title"/>
          </p:nvPr>
        </p:nvSpPr>
        <p:spPr>
          <a:xfrm>
            <a:off x="1103771" y="452341"/>
            <a:ext cx="9942716" cy="1554480"/>
          </a:xfrm>
        </p:spPr>
        <p:txBody>
          <a:bodyPr anchor="ctr">
            <a:normAutofit/>
          </a:bodyPr>
          <a:lstStyle/>
          <a:p>
            <a:pPr algn="ctr"/>
            <a:r>
              <a:rPr lang="en-GB" dirty="0">
                <a:latin typeface="Aharoni" panose="02010803020104030203" pitchFamily="2" charset="-79"/>
                <a:cs typeface="Aharoni" panose="02010803020104030203" pitchFamily="2" charset="-79"/>
              </a:rPr>
              <a:t>THE IMPORTANCE OF MULTICULTURAL COMMUNICATION</a:t>
            </a: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23" name="Content Placeholder 2">
            <a:extLst>
              <a:ext uri="{FF2B5EF4-FFF2-40B4-BE49-F238E27FC236}">
                <a16:creationId xmlns:a16="http://schemas.microsoft.com/office/drawing/2014/main" id="{EE58C47B-0BD9-4F4C-E2E4-40E93F97A19F}"/>
              </a:ext>
            </a:extLst>
          </p:cNvPr>
          <p:cNvGraphicFramePr>
            <a:graphicFrameLocks/>
          </p:cNvGraphicFramePr>
          <p:nvPr>
            <p:extLst>
              <p:ext uri="{D42A27DB-BD31-4B8C-83A1-F6EECF244321}">
                <p14:modId xmlns:p14="http://schemas.microsoft.com/office/powerpoint/2010/main" val="1717228751"/>
              </p:ext>
            </p:extLst>
          </p:nvPr>
        </p:nvGraphicFramePr>
        <p:xfrm>
          <a:off x="838200" y="2669683"/>
          <a:ext cx="10733685" cy="36357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834770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CB1D64-FA26-ED6B-1935-2BF363DE09AA}"/>
              </a:ext>
            </a:extLst>
          </p:cNvPr>
          <p:cNvSpPr>
            <a:spLocks noGrp="1"/>
          </p:cNvSpPr>
          <p:nvPr>
            <p:ph type="title"/>
          </p:nvPr>
        </p:nvSpPr>
        <p:spPr>
          <a:xfrm>
            <a:off x="1043631" y="809898"/>
            <a:ext cx="10173010" cy="1554480"/>
          </a:xfrm>
        </p:spPr>
        <p:txBody>
          <a:bodyPr anchor="ctr">
            <a:normAutofit/>
          </a:bodyPr>
          <a:lstStyle/>
          <a:p>
            <a:pPr algn="ctr"/>
            <a:r>
              <a:rPr lang="en-GB" sz="4800" dirty="0">
                <a:latin typeface="Aharoni" panose="02010803020104030203" pitchFamily="2" charset="-79"/>
                <a:cs typeface="Aharoni" panose="02010803020104030203" pitchFamily="2" charset="-79"/>
              </a:rPr>
              <a:t>MULTICULTURAL COMPETENCE</a:t>
            </a:r>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4C5B51D8-74A4-7CD3-FB61-F17CE13CFBC7}"/>
              </a:ext>
            </a:extLst>
          </p:cNvPr>
          <p:cNvGraphicFramePr>
            <a:graphicFrameLocks noGrp="1"/>
          </p:cNvGraphicFramePr>
          <p:nvPr>
            <p:ph idx="1"/>
            <p:extLst>
              <p:ext uri="{D42A27DB-BD31-4B8C-83A1-F6EECF244321}">
                <p14:modId xmlns:p14="http://schemas.microsoft.com/office/powerpoint/2010/main" val="914152582"/>
              </p:ext>
            </p:extLst>
          </p:nvPr>
        </p:nvGraphicFramePr>
        <p:xfrm>
          <a:off x="854377" y="2557712"/>
          <a:ext cx="10551517" cy="35234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64286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84E7FC-054C-8A0D-2282-B2A57C7BB3CE}"/>
              </a:ext>
            </a:extLst>
          </p:cNvPr>
          <p:cNvSpPr>
            <a:spLocks noGrp="1"/>
          </p:cNvSpPr>
          <p:nvPr>
            <p:ph type="title"/>
          </p:nvPr>
        </p:nvSpPr>
        <p:spPr>
          <a:xfrm>
            <a:off x="1043631" y="809898"/>
            <a:ext cx="10173010" cy="1554480"/>
          </a:xfrm>
        </p:spPr>
        <p:txBody>
          <a:bodyPr anchor="ctr">
            <a:normAutofit/>
          </a:bodyPr>
          <a:lstStyle/>
          <a:p>
            <a:pPr algn="ctr"/>
            <a:r>
              <a:rPr lang="en-GB" sz="4800" dirty="0">
                <a:latin typeface="Aharoni" panose="02010803020104030203" pitchFamily="2" charset="-79"/>
                <a:cs typeface="Aharoni" panose="02010803020104030203" pitchFamily="2" charset="-79"/>
              </a:rPr>
              <a:t>MULTICULTURAL COMPETENCE</a:t>
            </a:r>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53DCCFEE-B396-52C9-386B-3ADE154F7E9C}"/>
              </a:ext>
            </a:extLst>
          </p:cNvPr>
          <p:cNvGraphicFramePr>
            <a:graphicFrameLocks noGrp="1"/>
          </p:cNvGraphicFramePr>
          <p:nvPr>
            <p:ph idx="1"/>
            <p:extLst>
              <p:ext uri="{D42A27DB-BD31-4B8C-83A1-F6EECF244321}">
                <p14:modId xmlns:p14="http://schemas.microsoft.com/office/powerpoint/2010/main" val="1744507419"/>
              </p:ext>
            </p:extLst>
          </p:nvPr>
        </p:nvGraphicFramePr>
        <p:xfrm>
          <a:off x="640079" y="2704014"/>
          <a:ext cx="11064241" cy="35400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746348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FD9433-8BB2-0AC8-0AE3-3A9981918CDD}"/>
              </a:ext>
            </a:extLst>
          </p:cNvPr>
          <p:cNvSpPr>
            <a:spLocks noGrp="1"/>
          </p:cNvSpPr>
          <p:nvPr>
            <p:ph type="title"/>
          </p:nvPr>
        </p:nvSpPr>
        <p:spPr>
          <a:xfrm>
            <a:off x="793662" y="386930"/>
            <a:ext cx="10066122" cy="1298448"/>
          </a:xfrm>
        </p:spPr>
        <p:txBody>
          <a:bodyPr anchor="b">
            <a:normAutofit/>
          </a:bodyPr>
          <a:lstStyle/>
          <a:p>
            <a:pPr algn="ctr"/>
            <a:r>
              <a:rPr lang="en-GB" sz="4800" dirty="0">
                <a:latin typeface="Aharoni" panose="02010803020104030203" pitchFamily="2" charset="-79"/>
                <a:cs typeface="Aharoni" panose="02010803020104030203" pitchFamily="2" charset="-79"/>
              </a:rPr>
              <a:t>CULTURE WHEEL</a:t>
            </a:r>
          </a:p>
        </p:txBody>
      </p:sp>
      <p:sp>
        <p:nvSpPr>
          <p:cNvPr id="52" name="Rectangle 51">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4" name="Content Placeholder 23">
            <a:extLst>
              <a:ext uri="{FF2B5EF4-FFF2-40B4-BE49-F238E27FC236}">
                <a16:creationId xmlns:a16="http://schemas.microsoft.com/office/drawing/2014/main" id="{EADA8E1A-E280-44AC-3386-DB7BECF9BF9B}"/>
              </a:ext>
            </a:extLst>
          </p:cNvPr>
          <p:cNvGraphicFramePr>
            <a:graphicFrameLocks noGrp="1"/>
          </p:cNvGraphicFramePr>
          <p:nvPr>
            <p:ph idx="1"/>
            <p:extLst>
              <p:ext uri="{D42A27DB-BD31-4B8C-83A1-F6EECF244321}">
                <p14:modId xmlns:p14="http://schemas.microsoft.com/office/powerpoint/2010/main" val="3796321014"/>
              </p:ext>
            </p:extLst>
          </p:nvPr>
        </p:nvGraphicFramePr>
        <p:xfrm>
          <a:off x="588334" y="2328672"/>
          <a:ext cx="10457447" cy="39224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6" name="Rectangle 55">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06265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3644BFD-D22E-4019-B666-387DA51AE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5FE9FE4C-C9E0-4C54-8010-EA9D29CD4D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7956356" y="1890469"/>
            <a:ext cx="5860051" cy="2079143"/>
            <a:chOff x="6081624" y="1998368"/>
            <a:chExt cx="5613457" cy="782175"/>
          </a:xfrm>
          <a:solidFill>
            <a:schemeClr val="accent4"/>
          </a:solidFill>
        </p:grpSpPr>
        <p:sp>
          <p:nvSpPr>
            <p:cNvPr id="12" name="Rectangle 11">
              <a:extLst>
                <a:ext uri="{FF2B5EF4-FFF2-40B4-BE49-F238E27FC236}">
                  <a16:creationId xmlns:a16="http://schemas.microsoft.com/office/drawing/2014/main" id="{56FAD6EF-0374-46BD-901E-E901DCA01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4847ABE-275E-4DCA-B164-A672D517FB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3776B14B-F2F4-4825-8DA8-8C7A0F2B3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466344"/>
            <a:ext cx="11111729" cy="591782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FFA1A3-95DE-F250-4CF2-5F481FDDB3EA}"/>
              </a:ext>
            </a:extLst>
          </p:cNvPr>
          <p:cNvSpPr>
            <a:spLocks noGrp="1"/>
          </p:cNvSpPr>
          <p:nvPr>
            <p:ph type="title"/>
          </p:nvPr>
        </p:nvSpPr>
        <p:spPr>
          <a:xfrm>
            <a:off x="877592" y="335151"/>
            <a:ext cx="10515600" cy="1325563"/>
          </a:xfrm>
        </p:spPr>
        <p:txBody>
          <a:bodyPr>
            <a:normAutofit/>
          </a:bodyPr>
          <a:lstStyle/>
          <a:p>
            <a:pPr algn="ctr"/>
            <a:r>
              <a:rPr lang="en-GB" sz="6000" dirty="0">
                <a:solidFill>
                  <a:schemeClr val="accent4"/>
                </a:solidFill>
                <a:latin typeface="Aharoni" panose="02010803020104030203" pitchFamily="2" charset="-79"/>
                <a:cs typeface="Aharoni" panose="02010803020104030203" pitchFamily="2" charset="-79"/>
              </a:rPr>
              <a:t>CULTURE WHEEL</a:t>
            </a:r>
          </a:p>
        </p:txBody>
      </p:sp>
      <p:graphicFrame>
        <p:nvGraphicFramePr>
          <p:cNvPr id="4" name="Content Placeholder 2">
            <a:extLst>
              <a:ext uri="{FF2B5EF4-FFF2-40B4-BE49-F238E27FC236}">
                <a16:creationId xmlns:a16="http://schemas.microsoft.com/office/drawing/2014/main" id="{A9E94E98-B17A-F339-654E-BB794AE09600}"/>
              </a:ext>
            </a:extLst>
          </p:cNvPr>
          <p:cNvGraphicFramePr>
            <a:graphicFrameLocks noGrp="1"/>
          </p:cNvGraphicFramePr>
          <p:nvPr>
            <p:ph idx="1"/>
            <p:extLst>
              <p:ext uri="{D42A27DB-BD31-4B8C-83A1-F6EECF244321}">
                <p14:modId xmlns:p14="http://schemas.microsoft.com/office/powerpoint/2010/main" val="3442128121"/>
              </p:ext>
            </p:extLst>
          </p:nvPr>
        </p:nvGraphicFramePr>
        <p:xfrm>
          <a:off x="500743" y="1389888"/>
          <a:ext cx="11111729" cy="48114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240737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05D1CD-6EFF-326C-10EE-97EA01533161}"/>
              </a:ext>
            </a:extLst>
          </p:cNvPr>
          <p:cNvSpPr>
            <a:spLocks noGrp="1"/>
          </p:cNvSpPr>
          <p:nvPr>
            <p:ph type="title"/>
          </p:nvPr>
        </p:nvSpPr>
        <p:spPr>
          <a:xfrm>
            <a:off x="886862" y="222942"/>
            <a:ext cx="11055725" cy="1552008"/>
          </a:xfrm>
        </p:spPr>
        <p:txBody>
          <a:bodyPr anchor="b">
            <a:normAutofit/>
          </a:bodyPr>
          <a:lstStyle/>
          <a:p>
            <a:pPr algn="ctr"/>
            <a:r>
              <a:rPr lang="en-GB" sz="4000" dirty="0">
                <a:latin typeface="Aharoni" panose="02010803020104030203" pitchFamily="2" charset="-79"/>
                <a:cs typeface="Aharoni" panose="02010803020104030203" pitchFamily="2" charset="-79"/>
              </a:rPr>
              <a:t>INTERPERSONAL SKILLS IN MULTICULTURAL COMMUNICATION</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446A70F-74C6-6E7B-5A02-0AAF39A31AB6}"/>
              </a:ext>
            </a:extLst>
          </p:cNvPr>
          <p:cNvSpPr>
            <a:spLocks noGrp="1"/>
          </p:cNvSpPr>
          <p:nvPr>
            <p:ph idx="1"/>
          </p:nvPr>
        </p:nvSpPr>
        <p:spPr>
          <a:xfrm>
            <a:off x="886862" y="2332377"/>
            <a:ext cx="10418273" cy="3889247"/>
          </a:xfrm>
        </p:spPr>
        <p:txBody>
          <a:bodyPr anchor="ctr">
            <a:normAutofit lnSpcReduction="10000"/>
          </a:bodyPr>
          <a:lstStyle/>
          <a:p>
            <a:r>
              <a:rPr lang="en-GB" sz="1800" i="0" u="none" strike="noStrike" dirty="0">
                <a:effectLst/>
              </a:rPr>
              <a:t>We us</a:t>
            </a:r>
            <a:r>
              <a:rPr lang="en-GB" sz="1800" dirty="0"/>
              <a:t>e </a:t>
            </a:r>
            <a:r>
              <a:rPr lang="en-GB" sz="1800" i="0" u="none" strike="noStrike" dirty="0">
                <a:effectLst/>
              </a:rPr>
              <a:t>our interpersonal skills in a variety of ways in interpersonal contexts (think: regular social encounters). We use our interpersonal skills, for instance, each time we visit a </a:t>
            </a:r>
            <a:r>
              <a:rPr lang="en-GB" sz="1800" dirty="0"/>
              <a:t>shop</a:t>
            </a:r>
            <a:r>
              <a:rPr lang="en-GB" sz="1800" i="0" u="none" strike="noStrike" dirty="0">
                <a:effectLst/>
              </a:rPr>
              <a:t> or speak to a stranger. </a:t>
            </a:r>
          </a:p>
          <a:p>
            <a:r>
              <a:rPr lang="en-GB" sz="1800" i="0" u="none" strike="noStrike" dirty="0">
                <a:effectLst/>
              </a:rPr>
              <a:t>We use our interpersonal abilities whether interacting with friends or talking to co-workers. In order to be culturally competent, we must be conscious of our surroundings. Our ability to interact and form relationships with people from other cultures depends on our interpersonal abilities. </a:t>
            </a:r>
          </a:p>
          <a:p>
            <a:r>
              <a:rPr lang="en-GB" sz="1800" i="0" u="none" strike="noStrike" dirty="0">
                <a:effectLst/>
              </a:rPr>
              <a:t>You probably utilise your interpersonal skills frequently in your everyday dealings. Use a few of these suggestions. Most people simply begin their exploration of foreign cultures by posing open-ended questions. </a:t>
            </a:r>
          </a:p>
          <a:p>
            <a:r>
              <a:rPr lang="en-GB" sz="1800" b="1" i="0" u="none" strike="noStrike" dirty="0">
                <a:solidFill>
                  <a:schemeClr val="accent4"/>
                </a:solidFill>
                <a:effectLst/>
              </a:rPr>
              <a:t>Be open-minded and tolerant of diversity;  </a:t>
            </a:r>
            <a:r>
              <a:rPr lang="en-GB" sz="1800" i="0" u="none" strike="noStrike" dirty="0">
                <a:effectLst/>
              </a:rPr>
              <a:t>embrace diversity of thought. </a:t>
            </a:r>
          </a:p>
          <a:p>
            <a:r>
              <a:rPr lang="en-GB" sz="1800" b="1" i="0" u="none" strike="noStrike" dirty="0">
                <a:solidFill>
                  <a:schemeClr val="accent4"/>
                </a:solidFill>
                <a:effectLst/>
              </a:rPr>
              <a:t>Show humility </a:t>
            </a:r>
            <a:r>
              <a:rPr lang="en-GB" sz="1800" i="0" u="none" strike="noStrike" dirty="0">
                <a:effectLst/>
              </a:rPr>
              <a:t>without bias and an aptitude for learning. </a:t>
            </a:r>
          </a:p>
          <a:p>
            <a:r>
              <a:rPr lang="en-GB" sz="1800" b="1" i="0" u="none" strike="noStrike" dirty="0">
                <a:solidFill>
                  <a:schemeClr val="accent4"/>
                </a:solidFill>
                <a:effectLst/>
              </a:rPr>
              <a:t>Be understanding of others </a:t>
            </a:r>
            <a:r>
              <a:rPr lang="en-GB" sz="1800" i="0" u="none" strike="noStrike" dirty="0">
                <a:effectLst/>
              </a:rPr>
              <a:t>by acknowledging cultural diversity and individual cultural identities. </a:t>
            </a:r>
          </a:p>
          <a:p>
            <a:r>
              <a:rPr lang="en-GB" sz="1800" b="1" i="0" u="none" strike="noStrike" dirty="0">
                <a:solidFill>
                  <a:schemeClr val="accent4"/>
                </a:solidFill>
                <a:effectLst/>
              </a:rPr>
              <a:t>Demonstrate an adventurous attitude</a:t>
            </a:r>
            <a:r>
              <a:rPr lang="en-GB" sz="1800" i="0" u="none" strike="noStrike" dirty="0">
                <a:solidFill>
                  <a:schemeClr val="accent4"/>
                </a:solidFill>
                <a:effectLst/>
              </a:rPr>
              <a:t> </a:t>
            </a:r>
            <a:r>
              <a:rPr lang="en-GB" sz="1800" i="0" u="none" strike="noStrike" dirty="0">
                <a:effectLst/>
              </a:rPr>
              <a:t>by being curious and looking for chances in every circumstance. </a:t>
            </a:r>
          </a:p>
          <a:p>
            <a:r>
              <a:rPr lang="en-GB" sz="1800" i="0" u="none" strike="noStrike" dirty="0">
                <a:effectLst/>
              </a:rPr>
              <a:t>By showcasing a productive encounter with the identified, you can practise positive change or action.</a:t>
            </a:r>
            <a:endParaRPr lang="en-GB" sz="1800" dirty="0"/>
          </a:p>
        </p:txBody>
      </p:sp>
    </p:spTree>
    <p:extLst>
      <p:ext uri="{BB962C8B-B14F-4D97-AF65-F5344CB8AC3E}">
        <p14:creationId xmlns:p14="http://schemas.microsoft.com/office/powerpoint/2010/main" val="7389236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1" name="Rectangle 10">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720E19-6234-C3EB-5EE5-B7DD3AE47F11}"/>
              </a:ext>
            </a:extLst>
          </p:cNvPr>
          <p:cNvSpPr>
            <a:spLocks noGrp="1"/>
          </p:cNvSpPr>
          <p:nvPr>
            <p:ph type="title"/>
          </p:nvPr>
        </p:nvSpPr>
        <p:spPr>
          <a:xfrm>
            <a:off x="1432648" y="160469"/>
            <a:ext cx="9849751" cy="1349671"/>
          </a:xfrm>
        </p:spPr>
        <p:txBody>
          <a:bodyPr anchor="b">
            <a:normAutofit/>
          </a:bodyPr>
          <a:lstStyle/>
          <a:p>
            <a:pPr algn="ctr"/>
            <a:r>
              <a:rPr lang="en-GB" sz="4200" dirty="0">
                <a:latin typeface="Aharoni" panose="02010803020104030203" pitchFamily="2" charset="-79"/>
                <a:cs typeface="Aharoni" panose="02010803020104030203" pitchFamily="2" charset="-79"/>
              </a:rPr>
              <a:t>BARRIERS IN </a:t>
            </a:r>
            <a:br>
              <a:rPr lang="en-GB" sz="4200" dirty="0">
                <a:latin typeface="Aharoni" panose="02010803020104030203" pitchFamily="2" charset="-79"/>
                <a:cs typeface="Aharoni" panose="02010803020104030203" pitchFamily="2" charset="-79"/>
              </a:rPr>
            </a:br>
            <a:r>
              <a:rPr lang="en-GB" sz="4200" dirty="0">
                <a:latin typeface="Aharoni" panose="02010803020104030203" pitchFamily="2" charset="-79"/>
                <a:cs typeface="Aharoni" panose="02010803020104030203" pitchFamily="2" charset="-79"/>
              </a:rPr>
              <a:t>MULTICULTURAL COMMUNICATION</a:t>
            </a:r>
          </a:p>
        </p:txBody>
      </p:sp>
      <p:graphicFrame>
        <p:nvGraphicFramePr>
          <p:cNvPr id="4" name="Content Placeholder 3">
            <a:extLst>
              <a:ext uri="{FF2B5EF4-FFF2-40B4-BE49-F238E27FC236}">
                <a16:creationId xmlns:a16="http://schemas.microsoft.com/office/drawing/2014/main" id="{D6842CA0-B239-2EDE-76D2-9F3BAA7365BE}"/>
              </a:ext>
            </a:extLst>
          </p:cNvPr>
          <p:cNvGraphicFramePr>
            <a:graphicFrameLocks noGrp="1"/>
          </p:cNvGraphicFramePr>
          <p:nvPr>
            <p:ph idx="1"/>
            <p:extLst>
              <p:ext uri="{D42A27DB-BD31-4B8C-83A1-F6EECF244321}">
                <p14:modId xmlns:p14="http://schemas.microsoft.com/office/powerpoint/2010/main" val="2496814884"/>
              </p:ext>
            </p:extLst>
          </p:nvPr>
        </p:nvGraphicFramePr>
        <p:xfrm>
          <a:off x="994739" y="1644733"/>
          <a:ext cx="10554578" cy="46048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601773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1" name="Rectangle 10">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7E530F-4E60-B91A-D869-7574CA43E3CE}"/>
              </a:ext>
            </a:extLst>
          </p:cNvPr>
          <p:cNvSpPr>
            <a:spLocks noGrp="1"/>
          </p:cNvSpPr>
          <p:nvPr>
            <p:ph type="title"/>
          </p:nvPr>
        </p:nvSpPr>
        <p:spPr>
          <a:xfrm>
            <a:off x="1347313" y="248083"/>
            <a:ext cx="9849751" cy="1349671"/>
          </a:xfrm>
        </p:spPr>
        <p:txBody>
          <a:bodyPr anchor="b">
            <a:normAutofit/>
          </a:bodyPr>
          <a:lstStyle/>
          <a:p>
            <a:pPr algn="ctr"/>
            <a:r>
              <a:rPr lang="en-GB" sz="4200" dirty="0">
                <a:latin typeface="Aharoni" panose="02010803020104030203" pitchFamily="2" charset="-79"/>
                <a:cs typeface="Aharoni" panose="02010803020104030203" pitchFamily="2" charset="-79"/>
              </a:rPr>
              <a:t>BARRIERS IN </a:t>
            </a:r>
            <a:br>
              <a:rPr lang="en-GB" sz="4200" dirty="0">
                <a:latin typeface="Aharoni" panose="02010803020104030203" pitchFamily="2" charset="-79"/>
                <a:cs typeface="Aharoni" panose="02010803020104030203" pitchFamily="2" charset="-79"/>
              </a:rPr>
            </a:br>
            <a:r>
              <a:rPr lang="en-GB" sz="4200" dirty="0">
                <a:latin typeface="Aharoni" panose="02010803020104030203" pitchFamily="2" charset="-79"/>
                <a:cs typeface="Aharoni" panose="02010803020104030203" pitchFamily="2" charset="-79"/>
              </a:rPr>
              <a:t>MULTICULTURAL COMMUNICATION</a:t>
            </a:r>
          </a:p>
        </p:txBody>
      </p:sp>
      <p:graphicFrame>
        <p:nvGraphicFramePr>
          <p:cNvPr id="4" name="Content Placeholder 3">
            <a:extLst>
              <a:ext uri="{FF2B5EF4-FFF2-40B4-BE49-F238E27FC236}">
                <a16:creationId xmlns:a16="http://schemas.microsoft.com/office/drawing/2014/main" id="{B46B81EA-0DDB-5AA5-6467-57FCC085E154}"/>
              </a:ext>
            </a:extLst>
          </p:cNvPr>
          <p:cNvGraphicFramePr>
            <a:graphicFrameLocks noGrp="1"/>
          </p:cNvGraphicFramePr>
          <p:nvPr>
            <p:ph idx="1"/>
            <p:extLst>
              <p:ext uri="{D42A27DB-BD31-4B8C-83A1-F6EECF244321}">
                <p14:modId xmlns:p14="http://schemas.microsoft.com/office/powerpoint/2010/main" val="1766509964"/>
              </p:ext>
            </p:extLst>
          </p:nvPr>
        </p:nvGraphicFramePr>
        <p:xfrm>
          <a:off x="1178848" y="1617336"/>
          <a:ext cx="10093838" cy="42427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809913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1" name="Rectangle 10">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2F9397-2639-8323-1953-8F03A516D0D2}"/>
              </a:ext>
            </a:extLst>
          </p:cNvPr>
          <p:cNvSpPr>
            <a:spLocks noGrp="1"/>
          </p:cNvSpPr>
          <p:nvPr>
            <p:ph type="title"/>
          </p:nvPr>
        </p:nvSpPr>
        <p:spPr>
          <a:xfrm>
            <a:off x="1347313" y="248083"/>
            <a:ext cx="9849751" cy="1349671"/>
          </a:xfrm>
        </p:spPr>
        <p:txBody>
          <a:bodyPr anchor="b">
            <a:normAutofit/>
          </a:bodyPr>
          <a:lstStyle/>
          <a:p>
            <a:pPr algn="ctr"/>
            <a:r>
              <a:rPr lang="en-GB" sz="4200" dirty="0">
                <a:latin typeface="Aharoni" panose="02010803020104030203" pitchFamily="2" charset="-79"/>
                <a:cs typeface="Aharoni" panose="02010803020104030203" pitchFamily="2" charset="-79"/>
              </a:rPr>
              <a:t>BARRIERS IN </a:t>
            </a:r>
            <a:br>
              <a:rPr lang="en-GB" sz="4200" dirty="0">
                <a:latin typeface="Aharoni" panose="02010803020104030203" pitchFamily="2" charset="-79"/>
                <a:cs typeface="Aharoni" panose="02010803020104030203" pitchFamily="2" charset="-79"/>
              </a:rPr>
            </a:br>
            <a:r>
              <a:rPr lang="en-GB" sz="4200" dirty="0">
                <a:latin typeface="Aharoni" panose="02010803020104030203" pitchFamily="2" charset="-79"/>
                <a:cs typeface="Aharoni" panose="02010803020104030203" pitchFamily="2" charset="-79"/>
              </a:rPr>
              <a:t>MULTICULTURAL COMMUNICATION</a:t>
            </a:r>
            <a:endParaRPr lang="en-GB" sz="4200" dirty="0"/>
          </a:p>
        </p:txBody>
      </p:sp>
      <p:graphicFrame>
        <p:nvGraphicFramePr>
          <p:cNvPr id="4" name="Content Placeholder 3">
            <a:extLst>
              <a:ext uri="{FF2B5EF4-FFF2-40B4-BE49-F238E27FC236}">
                <a16:creationId xmlns:a16="http://schemas.microsoft.com/office/drawing/2014/main" id="{D3BB6F27-735D-2F78-E03C-845D37F731D7}"/>
              </a:ext>
            </a:extLst>
          </p:cNvPr>
          <p:cNvGraphicFramePr>
            <a:graphicFrameLocks noGrp="1"/>
          </p:cNvGraphicFramePr>
          <p:nvPr>
            <p:ph idx="1"/>
            <p:extLst>
              <p:ext uri="{D42A27DB-BD31-4B8C-83A1-F6EECF244321}">
                <p14:modId xmlns:p14="http://schemas.microsoft.com/office/powerpoint/2010/main" val="3981330779"/>
              </p:ext>
            </p:extLst>
          </p:nvPr>
        </p:nvGraphicFramePr>
        <p:xfrm>
          <a:off x="1347313" y="1906941"/>
          <a:ext cx="9849751" cy="37940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411222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1" name="Rectangle 10">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0A3987-772F-9443-128A-22E26BB53C71}"/>
              </a:ext>
            </a:extLst>
          </p:cNvPr>
          <p:cNvSpPr>
            <a:spLocks noGrp="1"/>
          </p:cNvSpPr>
          <p:nvPr>
            <p:ph type="title"/>
          </p:nvPr>
        </p:nvSpPr>
        <p:spPr>
          <a:xfrm>
            <a:off x="540134" y="752333"/>
            <a:ext cx="11111729" cy="1349671"/>
          </a:xfrm>
        </p:spPr>
        <p:txBody>
          <a:bodyPr anchor="b">
            <a:normAutofit fontScale="90000"/>
          </a:bodyPr>
          <a:lstStyle/>
          <a:p>
            <a:pPr algn="ctr"/>
            <a:r>
              <a:rPr lang="en-GB" sz="3600" dirty="0">
                <a:latin typeface="Aharoni" panose="02010803020104030203" pitchFamily="2" charset="-79"/>
                <a:cs typeface="Aharoni" panose="02010803020104030203" pitchFamily="2" charset="-79"/>
              </a:rPr>
              <a:t>BARRIERS IN </a:t>
            </a:r>
            <a:br>
              <a:rPr lang="en-GB" sz="3600" dirty="0">
                <a:latin typeface="Aharoni" panose="02010803020104030203" pitchFamily="2" charset="-79"/>
                <a:cs typeface="Aharoni" panose="02010803020104030203" pitchFamily="2" charset="-79"/>
              </a:rPr>
            </a:br>
            <a:r>
              <a:rPr lang="en-GB" sz="3600" dirty="0">
                <a:latin typeface="Aharoni" panose="02010803020104030203" pitchFamily="2" charset="-79"/>
                <a:cs typeface="Aharoni" panose="02010803020104030203" pitchFamily="2" charset="-79"/>
              </a:rPr>
              <a:t>MULTICULTURAL COMMUNICATION  </a:t>
            </a:r>
            <a:br>
              <a:rPr lang="en-GB" sz="3600" dirty="0">
                <a:latin typeface="Aharoni" panose="02010803020104030203" pitchFamily="2" charset="-79"/>
                <a:cs typeface="Aharoni" panose="02010803020104030203" pitchFamily="2" charset="-79"/>
              </a:rPr>
            </a:br>
            <a:r>
              <a:rPr lang="en-GB" sz="3600" dirty="0">
                <a:latin typeface="Aharoni" panose="02010803020104030203" pitchFamily="2" charset="-79"/>
                <a:cs typeface="Aharoni" panose="02010803020104030203" pitchFamily="2" charset="-79"/>
              </a:rPr>
              <a:t>IN ORGANISATIONS</a:t>
            </a:r>
            <a:br>
              <a:rPr lang="en-GB" sz="3200" dirty="0">
                <a:latin typeface="Aharoni" panose="02010803020104030203" pitchFamily="2" charset="-79"/>
                <a:cs typeface="Aharoni" panose="02010803020104030203" pitchFamily="2" charset="-79"/>
              </a:rPr>
            </a:br>
            <a:endParaRPr lang="en-GB" sz="3200" dirty="0">
              <a:latin typeface="Aharoni" panose="02010803020104030203" pitchFamily="2" charset="-79"/>
              <a:cs typeface="Aharoni" panose="02010803020104030203" pitchFamily="2" charset="-79"/>
            </a:endParaRPr>
          </a:p>
        </p:txBody>
      </p:sp>
      <p:graphicFrame>
        <p:nvGraphicFramePr>
          <p:cNvPr id="4" name="Content Placeholder 3">
            <a:extLst>
              <a:ext uri="{FF2B5EF4-FFF2-40B4-BE49-F238E27FC236}">
                <a16:creationId xmlns:a16="http://schemas.microsoft.com/office/drawing/2014/main" id="{11F3EDBC-DB25-A1E9-7EC6-14100046DFCA}"/>
              </a:ext>
            </a:extLst>
          </p:cNvPr>
          <p:cNvGraphicFramePr>
            <a:graphicFrameLocks noGrp="1"/>
          </p:cNvGraphicFramePr>
          <p:nvPr>
            <p:ph idx="1"/>
            <p:extLst>
              <p:ext uri="{D42A27DB-BD31-4B8C-83A1-F6EECF244321}">
                <p14:modId xmlns:p14="http://schemas.microsoft.com/office/powerpoint/2010/main" val="3996104493"/>
              </p:ext>
            </p:extLst>
          </p:nvPr>
        </p:nvGraphicFramePr>
        <p:xfrm>
          <a:off x="1106599" y="1862253"/>
          <a:ext cx="10246541" cy="40728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342094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41924C-AA10-84CC-4D24-DFFDD2103A9B}"/>
              </a:ext>
            </a:extLst>
          </p:cNvPr>
          <p:cNvSpPr>
            <a:spLocks noGrp="1"/>
          </p:cNvSpPr>
          <p:nvPr>
            <p:ph type="title"/>
          </p:nvPr>
        </p:nvSpPr>
        <p:spPr>
          <a:xfrm>
            <a:off x="1477649" y="404948"/>
            <a:ext cx="9236700" cy="1188950"/>
          </a:xfrm>
        </p:spPr>
        <p:txBody>
          <a:bodyPr anchor="b">
            <a:normAutofit/>
          </a:bodyPr>
          <a:lstStyle/>
          <a:p>
            <a:pPr algn="ctr"/>
            <a:r>
              <a:rPr lang="en-GB" sz="3800">
                <a:latin typeface="Aharoni" panose="02010803020104030203" pitchFamily="2" charset="-79"/>
                <a:cs typeface="Aharoni" panose="02010803020104030203" pitchFamily="2" charset="-79"/>
              </a:rPr>
              <a:t>MANAGING A MULTICULTURAL CLIENT</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9C741F83-8AF2-6D60-7049-F34CD9FBF77A}"/>
              </a:ext>
            </a:extLst>
          </p:cNvPr>
          <p:cNvGraphicFramePr>
            <a:graphicFrameLocks noGrp="1"/>
          </p:cNvGraphicFramePr>
          <p:nvPr>
            <p:ph idx="1"/>
            <p:extLst>
              <p:ext uri="{D42A27DB-BD31-4B8C-83A1-F6EECF244321}">
                <p14:modId xmlns:p14="http://schemas.microsoft.com/office/powerpoint/2010/main" val="600575306"/>
              </p:ext>
            </p:extLst>
          </p:nvPr>
        </p:nvGraphicFramePr>
        <p:xfrm>
          <a:off x="255461" y="2353415"/>
          <a:ext cx="10872440" cy="38471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643007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9FB111-0232-E6ED-30B7-B62775DB46EC}"/>
              </a:ext>
            </a:extLst>
          </p:cNvPr>
          <p:cNvSpPr>
            <a:spLocks noGrp="1"/>
          </p:cNvSpPr>
          <p:nvPr>
            <p:ph type="title"/>
          </p:nvPr>
        </p:nvSpPr>
        <p:spPr>
          <a:xfrm>
            <a:off x="-216305" y="611203"/>
            <a:ext cx="12624608" cy="1188950"/>
          </a:xfrm>
        </p:spPr>
        <p:txBody>
          <a:bodyPr anchor="b">
            <a:normAutofit fontScale="90000"/>
          </a:bodyPr>
          <a:lstStyle/>
          <a:p>
            <a:pPr algn="ctr"/>
            <a:r>
              <a:rPr lang="en-GB" sz="5400" b="1" dirty="0">
                <a:latin typeface="Aharoni" panose="02010803020104030203" pitchFamily="2" charset="-79"/>
                <a:cs typeface="Aharoni" panose="02010803020104030203" pitchFamily="2" charset="-79"/>
              </a:rPr>
              <a:t>BODY LANGUAGE IN </a:t>
            </a:r>
            <a:br>
              <a:rPr lang="en-GB" sz="5400" b="1" dirty="0">
                <a:latin typeface="Aharoni" panose="02010803020104030203" pitchFamily="2" charset="-79"/>
                <a:cs typeface="Aharoni" panose="02010803020104030203" pitchFamily="2" charset="-79"/>
              </a:rPr>
            </a:br>
            <a:r>
              <a:rPr lang="en-GB" sz="5400" b="1" dirty="0">
                <a:latin typeface="Aharoni" panose="02010803020104030203" pitchFamily="2" charset="-79"/>
                <a:cs typeface="Aharoni" panose="02010803020104030203" pitchFamily="2" charset="-79"/>
              </a:rPr>
              <a:t>MULTICULTURAL COMMUNICATION</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3371D4AA-FD39-1DF8-FC1C-EF2DF4BF7D4B}"/>
              </a:ext>
            </a:extLst>
          </p:cNvPr>
          <p:cNvGraphicFramePr>
            <a:graphicFrameLocks noGrp="1"/>
          </p:cNvGraphicFramePr>
          <p:nvPr>
            <p:ph idx="1"/>
            <p:extLst>
              <p:ext uri="{D42A27DB-BD31-4B8C-83A1-F6EECF244321}">
                <p14:modId xmlns:p14="http://schemas.microsoft.com/office/powerpoint/2010/main" val="891991315"/>
              </p:ext>
            </p:extLst>
          </p:nvPr>
        </p:nvGraphicFramePr>
        <p:xfrm>
          <a:off x="496919" y="2411356"/>
          <a:ext cx="10829476" cy="36236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25081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9FB111-0232-E6ED-30B7-B62775DB46EC}"/>
              </a:ext>
            </a:extLst>
          </p:cNvPr>
          <p:cNvSpPr>
            <a:spLocks noGrp="1"/>
          </p:cNvSpPr>
          <p:nvPr>
            <p:ph type="title"/>
          </p:nvPr>
        </p:nvSpPr>
        <p:spPr>
          <a:xfrm>
            <a:off x="1477649" y="449956"/>
            <a:ext cx="9236700" cy="1188950"/>
          </a:xfrm>
        </p:spPr>
        <p:txBody>
          <a:bodyPr anchor="b">
            <a:normAutofit/>
          </a:bodyPr>
          <a:lstStyle/>
          <a:p>
            <a:pPr algn="ctr"/>
            <a:r>
              <a:rPr lang="en-GB" sz="5400" b="1" dirty="0">
                <a:latin typeface="Aharoni" panose="02010803020104030203" pitchFamily="2" charset="-79"/>
                <a:cs typeface="Aharoni" panose="02010803020104030203" pitchFamily="2" charset="-79"/>
              </a:rPr>
              <a:t>HAND GESTURES </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E412C17-87F6-4364-71F4-3F8AAF4C8CE5}"/>
              </a:ext>
            </a:extLst>
          </p:cNvPr>
          <p:cNvSpPr>
            <a:spLocks noGrp="1"/>
          </p:cNvSpPr>
          <p:nvPr>
            <p:ph idx="1"/>
          </p:nvPr>
        </p:nvSpPr>
        <p:spPr>
          <a:xfrm>
            <a:off x="2652262" y="2088862"/>
            <a:ext cx="8819206" cy="4708712"/>
          </a:xfrm>
        </p:spPr>
        <p:txBody>
          <a:bodyPr anchor="ctr">
            <a:normAutofit/>
          </a:bodyPr>
          <a:lstStyle/>
          <a:p>
            <a:r>
              <a:rPr lang="en-GB" sz="2000" b="0" i="0" strike="noStrike" dirty="0">
                <a:effectLst/>
              </a:rPr>
              <a:t>We highlight points and accentuate what we are saying through the use of  gestures. </a:t>
            </a:r>
          </a:p>
          <a:p>
            <a:r>
              <a:rPr lang="en-GB" sz="2000" b="0" i="0" strike="noStrike" dirty="0">
                <a:effectLst/>
              </a:rPr>
              <a:t>Many cultures have highly varied interpretations of hand gestures; for example, in Greece, Spain, or Brazil, the 'OK' sign denotes calling someone an asshole. </a:t>
            </a:r>
            <a:r>
              <a:rPr lang="en-GB" sz="2000" dirty="0"/>
              <a:t>In Turkey it</a:t>
            </a:r>
            <a:r>
              <a:rPr lang="en-GB" sz="2000" b="0" i="0" strike="noStrike" dirty="0">
                <a:effectLst/>
              </a:rPr>
              <a:t> is intended as an insult towards LGBTQ+ people. </a:t>
            </a:r>
          </a:p>
          <a:p>
            <a:r>
              <a:rPr lang="en-GB" sz="2000" b="0" i="0" strike="noStrike" dirty="0">
                <a:effectLst/>
              </a:rPr>
              <a:t>People frequently call someone to approach them in the United States and several regions of Europe by curling the index finger with the palm facing up. </a:t>
            </a:r>
          </a:p>
          <a:p>
            <a:r>
              <a:rPr lang="en-GB" sz="2000" b="0" i="0" strike="noStrike" dirty="0">
                <a:effectLst/>
              </a:rPr>
              <a:t>Yet, it is considered disrespectful in China, East Asia, Malaysia, Singapore, the Philippines, and many other regions of the world. Using this gesture with others is also viewed as being exceedingly disrespectful. In several Asian nations, it is solely used to summon dogs; employing it in the Philippines might result in getting arrested. </a:t>
            </a:r>
            <a:br>
              <a:rPr lang="en-GB" sz="1500" dirty="0"/>
            </a:br>
            <a:endParaRPr lang="en-GB" sz="1500" dirty="0"/>
          </a:p>
        </p:txBody>
      </p:sp>
      <p:pic>
        <p:nvPicPr>
          <p:cNvPr id="2052" name="Picture 4" descr="Premium Photo | Male hand beckoning isolated on white background. man  gesturing with one finger, come here symbol">
            <a:extLst>
              <a:ext uri="{FF2B5EF4-FFF2-40B4-BE49-F238E27FC236}">
                <a16:creationId xmlns:a16="http://schemas.microsoft.com/office/drawing/2014/main" id="{C333E2CE-1A2E-9D3F-F752-081658FBCA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6225">
            <a:off x="277184" y="4375342"/>
            <a:ext cx="2522065" cy="168003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4chan trolling turned the OK sign into a symbol of hate | Mashable">
            <a:extLst>
              <a:ext uri="{FF2B5EF4-FFF2-40B4-BE49-F238E27FC236}">
                <a16:creationId xmlns:a16="http://schemas.microsoft.com/office/drawing/2014/main" id="{C815DBD9-04FA-9E7B-E6FB-97844EBF41A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450" t="3488" r="46751" b="2200"/>
          <a:stretch/>
        </p:blipFill>
        <p:spPr bwMode="auto">
          <a:xfrm>
            <a:off x="967247" y="2584752"/>
            <a:ext cx="1411547" cy="1929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56371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117AB3D3-3C9C-4DED-809A-78734805B8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FDA568-D210-09C9-C67C-2E8F3B7497DD}"/>
              </a:ext>
            </a:extLst>
          </p:cNvPr>
          <p:cNvSpPr>
            <a:spLocks noGrp="1"/>
          </p:cNvSpPr>
          <p:nvPr>
            <p:ph type="title"/>
          </p:nvPr>
        </p:nvSpPr>
        <p:spPr>
          <a:xfrm>
            <a:off x="694234" y="371524"/>
            <a:ext cx="10066122" cy="1298448"/>
          </a:xfrm>
        </p:spPr>
        <p:txBody>
          <a:bodyPr anchor="b">
            <a:normAutofit/>
          </a:bodyPr>
          <a:lstStyle/>
          <a:p>
            <a:pPr algn="ctr"/>
            <a:r>
              <a:rPr lang="en-GB" sz="5400" dirty="0">
                <a:latin typeface="Aharoni" panose="02010803020104030203" pitchFamily="2" charset="-79"/>
                <a:cs typeface="Aharoni" panose="02010803020104030203" pitchFamily="2" charset="-79"/>
              </a:rPr>
              <a:t>EYE CONTACT</a:t>
            </a:r>
          </a:p>
        </p:txBody>
      </p:sp>
      <p:sp>
        <p:nvSpPr>
          <p:cNvPr id="3081" name="Rectangle 308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3" name="Rectangle 3082">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A204F72-47C2-926B-1D94-5A8441A8D2D6}"/>
              </a:ext>
            </a:extLst>
          </p:cNvPr>
          <p:cNvSpPr>
            <a:spLocks noGrp="1"/>
          </p:cNvSpPr>
          <p:nvPr>
            <p:ph idx="1"/>
          </p:nvPr>
        </p:nvSpPr>
        <p:spPr>
          <a:xfrm>
            <a:off x="5068652" y="2517348"/>
            <a:ext cx="6172372" cy="3712763"/>
          </a:xfrm>
        </p:spPr>
        <p:txBody>
          <a:bodyPr anchor="ctr">
            <a:normAutofit lnSpcReduction="10000"/>
          </a:bodyPr>
          <a:lstStyle/>
          <a:p>
            <a:r>
              <a:rPr lang="en-GB" sz="1800" b="0" i="0" u="none" strike="noStrike" dirty="0">
                <a:effectLst/>
              </a:rPr>
              <a:t>Eye contact is regarded as a mark of confidence and focus in the majority of western nations. When someone does not look at us, they are not listening and we often believe that they are uninterested and seeking for someone else to chat to. </a:t>
            </a:r>
          </a:p>
          <a:p>
            <a:r>
              <a:rPr lang="en-GB" sz="1800" b="0" i="0" u="none" strike="noStrike" dirty="0">
                <a:effectLst/>
              </a:rPr>
              <a:t>Same-gender eye contact is more frequent and strong in many Middle Eastern nations than it is in the west. Beyond a fleeting glimpse, eye contact between differen</a:t>
            </a:r>
            <a:r>
              <a:rPr lang="en-GB" sz="1800" dirty="0"/>
              <a:t>t genders </a:t>
            </a:r>
            <a:r>
              <a:rPr lang="en-GB" sz="1800" b="0" i="0" u="none" strike="noStrike" dirty="0">
                <a:effectLst/>
              </a:rPr>
              <a:t>is frowned upon in several of these nations. </a:t>
            </a:r>
          </a:p>
          <a:p>
            <a:r>
              <a:rPr lang="en-GB" sz="1800" b="0" i="0" u="none" strike="noStrike" dirty="0">
                <a:effectLst/>
              </a:rPr>
              <a:t>Nonetheless, this constant eye contact would be regarded as hostile and confrontational in many Asian, African, and South American nations. A show of respect for superiors and elders in these cultures is to avoid making eye contact with them. These cultures have a strong sense of hierarchy. </a:t>
            </a:r>
          </a:p>
        </p:txBody>
      </p:sp>
      <p:sp>
        <p:nvSpPr>
          <p:cNvPr id="3085" name="Rectangle 3084">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8" name="Picture 6" descr="The Importance of Eye Contact - de Burgh">
            <a:extLst>
              <a:ext uri="{FF2B5EF4-FFF2-40B4-BE49-F238E27FC236}">
                <a16:creationId xmlns:a16="http://schemas.microsoft.com/office/drawing/2014/main" id="{7BDBBF71-F293-47EC-CE22-985F0BF566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919" y="2684780"/>
            <a:ext cx="4483627" cy="298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87173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76919B-9E6B-9309-2A0F-F2A69E154381}"/>
              </a:ext>
            </a:extLst>
          </p:cNvPr>
          <p:cNvSpPr>
            <a:spLocks noGrp="1"/>
          </p:cNvSpPr>
          <p:nvPr>
            <p:ph type="title"/>
          </p:nvPr>
        </p:nvSpPr>
        <p:spPr>
          <a:xfrm>
            <a:off x="793662" y="386930"/>
            <a:ext cx="10066122" cy="1298448"/>
          </a:xfrm>
        </p:spPr>
        <p:txBody>
          <a:bodyPr anchor="b">
            <a:normAutofit/>
          </a:bodyPr>
          <a:lstStyle/>
          <a:p>
            <a:pPr algn="ctr"/>
            <a:r>
              <a:rPr lang="en-GB" sz="4800" dirty="0">
                <a:latin typeface="Aharoni" panose="02010803020104030203" pitchFamily="2" charset="-79"/>
                <a:cs typeface="Aharoni" panose="02010803020104030203" pitchFamily="2" charset="-79"/>
              </a:rPr>
              <a:t>TOUCH </a:t>
            </a:r>
          </a:p>
        </p:txBody>
      </p:sp>
      <p:sp>
        <p:nvSpPr>
          <p:cNvPr id="4105" name="Rectangle 4104">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7" name="Rectangle 4106">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EB3E2EB-85D2-D23A-DE4D-43480F030BF9}"/>
              </a:ext>
            </a:extLst>
          </p:cNvPr>
          <p:cNvSpPr>
            <a:spLocks noGrp="1"/>
          </p:cNvSpPr>
          <p:nvPr>
            <p:ph idx="1"/>
          </p:nvPr>
        </p:nvSpPr>
        <p:spPr>
          <a:xfrm>
            <a:off x="4744979" y="2389218"/>
            <a:ext cx="6638383" cy="4170078"/>
          </a:xfrm>
        </p:spPr>
        <p:txBody>
          <a:bodyPr anchor="ctr">
            <a:normAutofit fontScale="92500" lnSpcReduction="10000"/>
          </a:bodyPr>
          <a:lstStyle/>
          <a:p>
            <a:pPr marL="0" indent="0">
              <a:buNone/>
            </a:pPr>
            <a:endParaRPr lang="en-GB" sz="2000" b="0" i="0" u="none" strike="noStrike" dirty="0">
              <a:effectLst/>
            </a:endParaRPr>
          </a:p>
          <a:p>
            <a:r>
              <a:rPr lang="en-GB" sz="2000" b="0" i="0" u="none" strike="noStrike" dirty="0">
                <a:effectLst/>
              </a:rPr>
              <a:t>The Far East and Northern Europe are categorised as non-contact civilizations. Beyond a handshake, we seldom make physical touch with others we don't know well. Even accidently touching someone's sleeve on the street demands an apology. </a:t>
            </a:r>
          </a:p>
          <a:p>
            <a:r>
              <a:rPr lang="en-GB" sz="2000" b="0" i="0" u="none" strike="noStrike" dirty="0">
                <a:effectLst/>
              </a:rPr>
              <a:t>In contrast, physical touch plays a significant role in socialising in the high-contact cultures of the Middle East, South America, and Southern Europe. </a:t>
            </a:r>
          </a:p>
          <a:p>
            <a:r>
              <a:rPr lang="en-GB" sz="2000" b="0" i="0" u="none" strike="noStrike" dirty="0">
                <a:effectLst/>
              </a:rPr>
              <a:t>In much of the Arab world, males greet one other by holding hands and kissing, but they would never do the same with a woman. </a:t>
            </a:r>
          </a:p>
          <a:p>
            <a:r>
              <a:rPr lang="en-GB" sz="2000" b="0" i="0" u="none" strike="noStrike" dirty="0">
                <a:effectLst/>
              </a:rPr>
              <a:t>It is forbidden to touch anyone's head in Thailand and Laos, including children and statues as the head is seen as a sacred pat of the body. </a:t>
            </a:r>
            <a:br>
              <a:rPr lang="en-GB" sz="1300" dirty="0">
                <a:effectLst/>
              </a:rPr>
            </a:br>
            <a:endParaRPr lang="en-GB" sz="1300" dirty="0">
              <a:effectLst/>
            </a:endParaRPr>
          </a:p>
          <a:p>
            <a:endParaRPr lang="en-GB" sz="1300" dirty="0"/>
          </a:p>
        </p:txBody>
      </p:sp>
      <p:sp>
        <p:nvSpPr>
          <p:cNvPr id="4109" name="Rectangle 4108">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English greetings: 29 words and phrases to say “hello” in style">
            <a:extLst>
              <a:ext uri="{FF2B5EF4-FFF2-40B4-BE49-F238E27FC236}">
                <a16:creationId xmlns:a16="http://schemas.microsoft.com/office/drawing/2014/main" id="{8D70CAAF-A417-2D3D-10A1-186470602CE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85171" y="2608399"/>
            <a:ext cx="4374637" cy="29614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55806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B720CC-DCB6-4F37-1FF6-70BF2E929196}"/>
              </a:ext>
            </a:extLst>
          </p:cNvPr>
          <p:cNvSpPr>
            <a:spLocks noGrp="1"/>
          </p:cNvSpPr>
          <p:nvPr>
            <p:ph type="title"/>
          </p:nvPr>
        </p:nvSpPr>
        <p:spPr>
          <a:xfrm>
            <a:off x="793662" y="386930"/>
            <a:ext cx="10066122" cy="1298448"/>
          </a:xfrm>
        </p:spPr>
        <p:txBody>
          <a:bodyPr anchor="b">
            <a:normAutofit/>
          </a:bodyPr>
          <a:lstStyle/>
          <a:p>
            <a:pPr algn="ctr"/>
            <a:r>
              <a:rPr lang="en-GB" sz="4800" dirty="0">
                <a:latin typeface="Aharoni" panose="02010803020104030203" pitchFamily="2" charset="-79"/>
                <a:cs typeface="Aharoni" panose="02010803020104030203" pitchFamily="2" charset="-79"/>
              </a:rPr>
              <a:t>SITTING POSITIONS</a:t>
            </a:r>
          </a:p>
        </p:txBody>
      </p:sp>
      <p:sp>
        <p:nvSpPr>
          <p:cNvPr id="5129" name="Rectangle 5128">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5130">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3808BCD-8B10-9FF5-67F5-F4873A98C6E8}"/>
              </a:ext>
            </a:extLst>
          </p:cNvPr>
          <p:cNvSpPr>
            <a:spLocks noGrp="1"/>
          </p:cNvSpPr>
          <p:nvPr>
            <p:ph idx="1"/>
          </p:nvPr>
        </p:nvSpPr>
        <p:spPr>
          <a:xfrm>
            <a:off x="4888992" y="2517348"/>
            <a:ext cx="6494370" cy="3785915"/>
          </a:xfrm>
        </p:spPr>
        <p:txBody>
          <a:bodyPr anchor="ctr">
            <a:normAutofit fontScale="92500" lnSpcReduction="10000"/>
          </a:bodyPr>
          <a:lstStyle/>
          <a:p>
            <a:r>
              <a:rPr lang="en-GB" dirty="0"/>
              <a:t>When you are dining or attending meetings, pay attention to your posture. In Japan, sitting with your legs crossed is considered disrespectful, especially when you are with someone more senior or respected than you. </a:t>
            </a:r>
          </a:p>
          <a:p>
            <a:r>
              <a:rPr lang="en-GB" dirty="0"/>
              <a:t>In some regions of the Middle East and India, showing the bottoms of your shoes or feet might insult people. Because of this, throwing shoes at someone is considered an insult and a means of protest in many cultures.</a:t>
            </a:r>
          </a:p>
        </p:txBody>
      </p:sp>
      <p:pic>
        <p:nvPicPr>
          <p:cNvPr id="5122" name="Picture 2" descr="Why showing the soles of your feet can be offensive in the Arab world">
            <a:extLst>
              <a:ext uri="{FF2B5EF4-FFF2-40B4-BE49-F238E27FC236}">
                <a16:creationId xmlns:a16="http://schemas.microsoft.com/office/drawing/2014/main" id="{ADD96723-8769-0A67-C269-517E432C3D4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03300" y="2780068"/>
            <a:ext cx="4393222" cy="2932475"/>
          </a:xfrm>
          <a:prstGeom prst="rect">
            <a:avLst/>
          </a:prstGeom>
          <a:noFill/>
          <a:extLst>
            <a:ext uri="{909E8E84-426E-40DD-AFC4-6F175D3DCCD1}">
              <a14:hiddenFill xmlns:a14="http://schemas.microsoft.com/office/drawing/2010/main">
                <a:solidFill>
                  <a:srgbClr val="FFFFFF"/>
                </a:solidFill>
              </a14:hiddenFill>
            </a:ext>
          </a:extLst>
        </p:spPr>
      </p:pic>
      <p:sp>
        <p:nvSpPr>
          <p:cNvPr id="5133" name="Rectangle 5132">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443953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B322F5-7995-35D8-0983-513E9FF83767}"/>
              </a:ext>
            </a:extLst>
          </p:cNvPr>
          <p:cNvSpPr>
            <a:spLocks noGrp="1"/>
          </p:cNvSpPr>
          <p:nvPr>
            <p:ph type="title"/>
          </p:nvPr>
        </p:nvSpPr>
        <p:spPr>
          <a:xfrm>
            <a:off x="793662" y="386930"/>
            <a:ext cx="10066122" cy="1298448"/>
          </a:xfrm>
        </p:spPr>
        <p:txBody>
          <a:bodyPr anchor="b">
            <a:normAutofit/>
          </a:bodyPr>
          <a:lstStyle/>
          <a:p>
            <a:pPr algn="ctr"/>
            <a:r>
              <a:rPr lang="en-GB" sz="4800" dirty="0">
                <a:latin typeface="Aharoni" panose="02010803020104030203" pitchFamily="2" charset="-79"/>
                <a:cs typeface="Aharoni" panose="02010803020104030203" pitchFamily="2" charset="-79"/>
              </a:rPr>
              <a:t>SILENCE </a:t>
            </a:r>
          </a:p>
        </p:txBody>
      </p:sp>
      <p:sp>
        <p:nvSpPr>
          <p:cNvPr id="6153" name="Rectangle 6152">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5" name="Rectangle 6154">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0F558CD-FABC-60FB-7D92-0EB79A771E3A}"/>
              </a:ext>
            </a:extLst>
          </p:cNvPr>
          <p:cNvSpPr>
            <a:spLocks noGrp="1"/>
          </p:cNvSpPr>
          <p:nvPr>
            <p:ph idx="1"/>
          </p:nvPr>
        </p:nvSpPr>
        <p:spPr>
          <a:xfrm>
            <a:off x="2973363" y="2462784"/>
            <a:ext cx="8206195" cy="3694015"/>
          </a:xfrm>
        </p:spPr>
        <p:txBody>
          <a:bodyPr anchor="ctr">
            <a:normAutofit fontScale="92500" lnSpcReduction="10000"/>
          </a:bodyPr>
          <a:lstStyle/>
          <a:p>
            <a:r>
              <a:rPr lang="en-GB" sz="2400" b="0" i="0" u="none" strike="noStrike" dirty="0">
                <a:effectLst/>
              </a:rPr>
              <a:t>Although though silence might seem like a communication gap, it can have deep cultural significance. </a:t>
            </a:r>
          </a:p>
          <a:p>
            <a:r>
              <a:rPr lang="en-GB" sz="2400" b="0" i="0" u="none" strike="noStrike" dirty="0">
                <a:effectLst/>
              </a:rPr>
              <a:t>Silence is typically seen negatively in Western societies, particularly in North America and </a:t>
            </a:r>
            <a:r>
              <a:rPr lang="en-GB" sz="2400" dirty="0"/>
              <a:t>Ireland</a:t>
            </a:r>
            <a:r>
              <a:rPr lang="en-GB" sz="2400" b="0" i="0" u="none" strike="noStrike" dirty="0">
                <a:effectLst/>
              </a:rPr>
              <a:t>. Silence is unwelcome in </a:t>
            </a:r>
            <a:r>
              <a:rPr lang="en-GB" sz="2400" dirty="0"/>
              <a:t>the</a:t>
            </a:r>
            <a:r>
              <a:rPr lang="en-GB" sz="2400" b="0" i="0" u="none" strike="noStrike" dirty="0">
                <a:effectLst/>
              </a:rPr>
              <a:t> encounters with co-workers, students, or friends. It is frequently seen as an indicator of inattention or indifference. </a:t>
            </a:r>
          </a:p>
          <a:p>
            <a:r>
              <a:rPr lang="en-GB" sz="2400" b="0" i="0" u="none" strike="noStrike" dirty="0">
                <a:effectLst/>
              </a:rPr>
              <a:t>Yet, silence is not seen as a bad thing in some cultures. Silence can be used to convey acceptance and receptivity in China. </a:t>
            </a:r>
          </a:p>
          <a:p>
            <a:r>
              <a:rPr lang="en-GB" sz="2400" b="0" i="0" u="none" strike="noStrike" dirty="0">
                <a:effectLst/>
              </a:rPr>
              <a:t>In many indigenous cultures, a question won't be addressed until after some quiet reflection. In Japan, women’s </a:t>
            </a:r>
            <a:r>
              <a:rPr lang="en-GB" sz="2400" dirty="0"/>
              <a:t>silence</a:t>
            </a:r>
            <a:r>
              <a:rPr lang="en-GB" sz="2400" b="0" i="0" u="none" strike="noStrike" dirty="0">
                <a:effectLst/>
              </a:rPr>
              <a:t> is regarded as a sign of femininity.</a:t>
            </a:r>
            <a:endParaRPr lang="en-GB" sz="2400" dirty="0"/>
          </a:p>
        </p:txBody>
      </p:sp>
      <p:pic>
        <p:nvPicPr>
          <p:cNvPr id="6146" name="Picture 2" descr="Transparent Shhh Clipart Quiet - Iphone Shh Emoji, HD Png Download ,  Transparent Png Image - PNGitem">
            <a:extLst>
              <a:ext uri="{FF2B5EF4-FFF2-40B4-BE49-F238E27FC236}">
                <a16:creationId xmlns:a16="http://schemas.microsoft.com/office/drawing/2014/main" id="{987BE2F6-C2E7-A141-AA58-901BB27E3C0B}"/>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4000"/>
                    </a14:imgEffect>
                    <a14:imgEffect>
                      <a14:brightnessContrast bright="7000"/>
                    </a14:imgEffect>
                  </a14:imgLayer>
                </a14:imgProps>
              </a:ext>
              <a:ext uri="{28A0092B-C50C-407E-A947-70E740481C1C}">
                <a14:useLocalDpi xmlns:a14="http://schemas.microsoft.com/office/drawing/2010/main" val="0"/>
              </a:ext>
            </a:extLst>
          </a:blip>
          <a:srcRect t="31619" b="4782"/>
          <a:stretch/>
        </p:blipFill>
        <p:spPr bwMode="auto">
          <a:xfrm>
            <a:off x="117481" y="2780068"/>
            <a:ext cx="2738401" cy="2721219"/>
          </a:xfrm>
          <a:prstGeom prst="rect">
            <a:avLst/>
          </a:prstGeom>
          <a:noFill/>
          <a:extLst>
            <a:ext uri="{909E8E84-426E-40DD-AFC4-6F175D3DCCD1}">
              <a14:hiddenFill xmlns:a14="http://schemas.microsoft.com/office/drawing/2010/main">
                <a:solidFill>
                  <a:srgbClr val="FFFFFF"/>
                </a:solidFill>
              </a14:hiddenFill>
            </a:ext>
          </a:extLst>
        </p:spPr>
      </p:pic>
      <p:sp>
        <p:nvSpPr>
          <p:cNvPr id="6157" name="Rectangle 6156">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582861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CE8B8C-0178-7EE3-E49C-239AB1F8E707}"/>
              </a:ext>
            </a:extLst>
          </p:cNvPr>
          <p:cNvSpPr>
            <a:spLocks noGrp="1"/>
          </p:cNvSpPr>
          <p:nvPr>
            <p:ph type="title"/>
          </p:nvPr>
        </p:nvSpPr>
        <p:spPr>
          <a:xfrm>
            <a:off x="1043631" y="809898"/>
            <a:ext cx="10173010" cy="1554480"/>
          </a:xfrm>
        </p:spPr>
        <p:txBody>
          <a:bodyPr anchor="ctr">
            <a:normAutofit/>
          </a:bodyPr>
          <a:lstStyle/>
          <a:p>
            <a:pPr algn="ctr"/>
            <a:r>
              <a:rPr lang="en-GB" dirty="0">
                <a:latin typeface="Aharoni" panose="02010803020104030203" pitchFamily="2" charset="-79"/>
                <a:cs typeface="Aharoni" panose="02010803020104030203" pitchFamily="2" charset="-79"/>
              </a:rPr>
              <a:t>HOW TO BE EFFECTIVE IN MULTICULTURAL COMMUNICATION</a:t>
            </a:r>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5E132C64-2F0F-146D-95ED-B192765308AE}"/>
              </a:ext>
            </a:extLst>
          </p:cNvPr>
          <p:cNvGraphicFramePr>
            <a:graphicFrameLocks noGrp="1"/>
          </p:cNvGraphicFramePr>
          <p:nvPr>
            <p:ph idx="1"/>
            <p:extLst>
              <p:ext uri="{D42A27DB-BD31-4B8C-83A1-F6EECF244321}">
                <p14:modId xmlns:p14="http://schemas.microsoft.com/office/powerpoint/2010/main" val="874455170"/>
              </p:ext>
            </p:extLst>
          </p:nvPr>
        </p:nvGraphicFramePr>
        <p:xfrm>
          <a:off x="550688" y="2376572"/>
          <a:ext cx="11158895" cy="41408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557952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041BB2-8E45-186C-D40E-01AEE916641F}"/>
              </a:ext>
            </a:extLst>
          </p:cNvPr>
          <p:cNvSpPr>
            <a:spLocks noGrp="1"/>
          </p:cNvSpPr>
          <p:nvPr>
            <p:ph type="title"/>
          </p:nvPr>
        </p:nvSpPr>
        <p:spPr>
          <a:xfrm>
            <a:off x="1043631" y="809898"/>
            <a:ext cx="10173010" cy="1554480"/>
          </a:xfrm>
        </p:spPr>
        <p:txBody>
          <a:bodyPr anchor="ctr">
            <a:normAutofit/>
          </a:bodyPr>
          <a:lstStyle/>
          <a:p>
            <a:pPr algn="ctr"/>
            <a:r>
              <a:rPr lang="en-GB" dirty="0">
                <a:latin typeface="Aharoni" panose="02010803020104030203" pitchFamily="2" charset="-79"/>
                <a:cs typeface="Aharoni" panose="02010803020104030203" pitchFamily="2" charset="-79"/>
              </a:rPr>
              <a:t>HOW TO BE EFFECTIVE IN MULTICULTURAL COMMUNICATION</a:t>
            </a:r>
            <a:endParaRPr lang="en-GB" dirty="0"/>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7C12070C-8C76-AC28-5C70-722B97BB5577}"/>
              </a:ext>
            </a:extLst>
          </p:cNvPr>
          <p:cNvGraphicFramePr>
            <a:graphicFrameLocks noGrp="1"/>
          </p:cNvGraphicFramePr>
          <p:nvPr>
            <p:ph idx="1"/>
            <p:extLst>
              <p:ext uri="{D42A27DB-BD31-4B8C-83A1-F6EECF244321}">
                <p14:modId xmlns:p14="http://schemas.microsoft.com/office/powerpoint/2010/main" val="4075486689"/>
              </p:ext>
            </p:extLst>
          </p:nvPr>
        </p:nvGraphicFramePr>
        <p:xfrm>
          <a:off x="838200" y="2606042"/>
          <a:ext cx="10584718" cy="37812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104637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FDFC9F-36EA-9148-E25E-E8374A5597AF}"/>
              </a:ext>
            </a:extLst>
          </p:cNvPr>
          <p:cNvSpPr>
            <a:spLocks noGrp="1"/>
          </p:cNvSpPr>
          <p:nvPr>
            <p:ph type="title"/>
          </p:nvPr>
        </p:nvSpPr>
        <p:spPr>
          <a:xfrm>
            <a:off x="632857" y="465498"/>
            <a:ext cx="10926284" cy="1188950"/>
          </a:xfrm>
        </p:spPr>
        <p:txBody>
          <a:bodyPr anchor="b">
            <a:normAutofit fontScale="90000"/>
          </a:bodyPr>
          <a:lstStyle/>
          <a:p>
            <a:pPr algn="ctr"/>
            <a:r>
              <a:rPr lang="en-GB" sz="3800" dirty="0">
                <a:latin typeface="Aharoni" panose="02010803020104030203" pitchFamily="2" charset="-79"/>
                <a:cs typeface="Aharoni" panose="02010803020104030203" pitchFamily="2" charset="-79"/>
              </a:rPr>
              <a:t>TIPS FOR EFFECTIVE </a:t>
            </a:r>
            <a:br>
              <a:rPr lang="en-GB" sz="3800" dirty="0">
                <a:latin typeface="Aharoni" panose="02010803020104030203" pitchFamily="2" charset="-79"/>
                <a:cs typeface="Aharoni" panose="02010803020104030203" pitchFamily="2" charset="-79"/>
              </a:rPr>
            </a:br>
            <a:r>
              <a:rPr lang="en-GB" sz="3800" dirty="0">
                <a:latin typeface="Aharoni" panose="02010803020104030203" pitchFamily="2" charset="-79"/>
                <a:cs typeface="Aharoni" panose="02010803020104030203" pitchFamily="2" charset="-79"/>
              </a:rPr>
              <a:t>MULTICULTURAL COMMUNICATION IN MEDIATION</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Content Placeholder 6">
            <a:extLst>
              <a:ext uri="{FF2B5EF4-FFF2-40B4-BE49-F238E27FC236}">
                <a16:creationId xmlns:a16="http://schemas.microsoft.com/office/drawing/2014/main" id="{22AF55A5-63A7-BC33-1E01-76504E60BC28}"/>
              </a:ext>
            </a:extLst>
          </p:cNvPr>
          <p:cNvGraphicFramePr>
            <a:graphicFrameLocks noGrp="1"/>
          </p:cNvGraphicFramePr>
          <p:nvPr>
            <p:ph idx="1"/>
            <p:extLst>
              <p:ext uri="{D42A27DB-BD31-4B8C-83A1-F6EECF244321}">
                <p14:modId xmlns:p14="http://schemas.microsoft.com/office/powerpoint/2010/main" val="3046976636"/>
              </p:ext>
            </p:extLst>
          </p:nvPr>
        </p:nvGraphicFramePr>
        <p:xfrm>
          <a:off x="996038" y="2481747"/>
          <a:ext cx="10199921" cy="35483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5" name="Graphic 24" descr="Badge with solid fill">
            <a:extLst>
              <a:ext uri="{FF2B5EF4-FFF2-40B4-BE49-F238E27FC236}">
                <a16:creationId xmlns:a16="http://schemas.microsoft.com/office/drawing/2014/main" id="{4D5BC12D-F237-9AFE-F966-347522AB29F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1229" y="4938435"/>
            <a:ext cx="914400" cy="914400"/>
          </a:xfrm>
          <a:prstGeom prst="rect">
            <a:avLst/>
          </a:prstGeom>
        </p:spPr>
      </p:pic>
      <p:pic>
        <p:nvPicPr>
          <p:cNvPr id="27" name="Graphic 26" descr="Badge 1 with solid fill">
            <a:extLst>
              <a:ext uri="{FF2B5EF4-FFF2-40B4-BE49-F238E27FC236}">
                <a16:creationId xmlns:a16="http://schemas.microsoft.com/office/drawing/2014/main" id="{57C7BF4F-672F-9CD5-AB2F-73456AB2DFF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0819" y="3760882"/>
            <a:ext cx="914400" cy="914400"/>
          </a:xfrm>
          <a:prstGeom prst="rect">
            <a:avLst/>
          </a:prstGeom>
        </p:spPr>
      </p:pic>
    </p:spTree>
    <p:extLst>
      <p:ext uri="{BB962C8B-B14F-4D97-AF65-F5344CB8AC3E}">
        <p14:creationId xmlns:p14="http://schemas.microsoft.com/office/powerpoint/2010/main" val="1570500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FDFC9F-36EA-9148-E25E-E8374A5597AF}"/>
              </a:ext>
            </a:extLst>
          </p:cNvPr>
          <p:cNvSpPr>
            <a:spLocks noGrp="1"/>
          </p:cNvSpPr>
          <p:nvPr>
            <p:ph type="title"/>
          </p:nvPr>
        </p:nvSpPr>
        <p:spPr>
          <a:xfrm>
            <a:off x="571872" y="507076"/>
            <a:ext cx="10970827" cy="1188950"/>
          </a:xfrm>
        </p:spPr>
        <p:txBody>
          <a:bodyPr anchor="b">
            <a:normAutofit fontScale="90000"/>
          </a:bodyPr>
          <a:lstStyle/>
          <a:p>
            <a:pPr algn="ctr"/>
            <a:r>
              <a:rPr lang="en-GB" sz="3800" dirty="0">
                <a:latin typeface="Aharoni" panose="02010803020104030203" pitchFamily="2" charset="-79"/>
                <a:cs typeface="Aharoni" panose="02010803020104030203" pitchFamily="2" charset="-79"/>
              </a:rPr>
              <a:t>TIPS FOR EFFECTIVE </a:t>
            </a:r>
            <a:br>
              <a:rPr lang="en-GB" sz="3800" dirty="0">
                <a:latin typeface="Aharoni" panose="02010803020104030203" pitchFamily="2" charset="-79"/>
                <a:cs typeface="Aharoni" panose="02010803020104030203" pitchFamily="2" charset="-79"/>
              </a:rPr>
            </a:br>
            <a:r>
              <a:rPr lang="en-GB" sz="3800" dirty="0">
                <a:latin typeface="Aharoni" panose="02010803020104030203" pitchFamily="2" charset="-79"/>
                <a:cs typeface="Aharoni" panose="02010803020104030203" pitchFamily="2" charset="-79"/>
              </a:rPr>
              <a:t>MULTICULTURAL COMMUNICATION IN MEDIATION</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6D7775BF-BCAA-CB40-2A3E-DF9F09F17DE4}"/>
              </a:ext>
            </a:extLst>
          </p:cNvPr>
          <p:cNvGraphicFramePr>
            <a:graphicFrameLocks noGrp="1"/>
          </p:cNvGraphicFramePr>
          <p:nvPr>
            <p:ph idx="1"/>
            <p:extLst>
              <p:ext uri="{D42A27DB-BD31-4B8C-83A1-F6EECF244321}">
                <p14:modId xmlns:p14="http://schemas.microsoft.com/office/powerpoint/2010/main" val="3028116410"/>
              </p:ext>
            </p:extLst>
          </p:nvPr>
        </p:nvGraphicFramePr>
        <p:xfrm>
          <a:off x="985451" y="2553080"/>
          <a:ext cx="10143668" cy="34355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Graphic 5" descr="Badge 3 with solid fill">
            <a:extLst>
              <a:ext uri="{FF2B5EF4-FFF2-40B4-BE49-F238E27FC236}">
                <a16:creationId xmlns:a16="http://schemas.microsoft.com/office/drawing/2014/main" id="{46001B0B-E390-D1DD-2AE2-7B6EA3659E6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3289" y="2984778"/>
            <a:ext cx="914400" cy="914400"/>
          </a:xfrm>
          <a:prstGeom prst="rect">
            <a:avLst/>
          </a:prstGeom>
        </p:spPr>
      </p:pic>
      <p:pic>
        <p:nvPicPr>
          <p:cNvPr id="9" name="Graphic 8" descr="Badge 4 with solid fill">
            <a:extLst>
              <a:ext uri="{FF2B5EF4-FFF2-40B4-BE49-F238E27FC236}">
                <a16:creationId xmlns:a16="http://schemas.microsoft.com/office/drawing/2014/main" id="{8914BE50-E262-9882-2225-974854C543C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6280" y="4667851"/>
            <a:ext cx="914400" cy="914400"/>
          </a:xfrm>
          <a:prstGeom prst="rect">
            <a:avLst/>
          </a:prstGeom>
        </p:spPr>
      </p:pic>
    </p:spTree>
    <p:extLst>
      <p:ext uri="{BB962C8B-B14F-4D97-AF65-F5344CB8AC3E}">
        <p14:creationId xmlns:p14="http://schemas.microsoft.com/office/powerpoint/2010/main" val="21385271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AC37BE-D6B4-3A9F-1B7E-6683DA222B39}"/>
              </a:ext>
            </a:extLst>
          </p:cNvPr>
          <p:cNvSpPr>
            <a:spLocks noGrp="1"/>
          </p:cNvSpPr>
          <p:nvPr>
            <p:ph type="title"/>
          </p:nvPr>
        </p:nvSpPr>
        <p:spPr>
          <a:xfrm>
            <a:off x="593859" y="507076"/>
            <a:ext cx="11182700" cy="1188950"/>
          </a:xfrm>
        </p:spPr>
        <p:txBody>
          <a:bodyPr anchor="b">
            <a:normAutofit fontScale="90000"/>
          </a:bodyPr>
          <a:lstStyle/>
          <a:p>
            <a:pPr algn="ctr"/>
            <a:r>
              <a:rPr lang="en-GB" sz="3800" dirty="0">
                <a:latin typeface="Aharoni" panose="02010803020104030203" pitchFamily="2" charset="-79"/>
                <a:cs typeface="Aharoni" panose="02010803020104030203" pitchFamily="2" charset="-79"/>
              </a:rPr>
              <a:t>TIPS FOR EFFECTIVE </a:t>
            </a:r>
            <a:br>
              <a:rPr lang="en-GB" sz="3800" dirty="0">
                <a:latin typeface="Aharoni" panose="02010803020104030203" pitchFamily="2" charset="-79"/>
                <a:cs typeface="Aharoni" panose="02010803020104030203" pitchFamily="2" charset="-79"/>
              </a:rPr>
            </a:br>
            <a:r>
              <a:rPr lang="en-GB" sz="3800" dirty="0">
                <a:latin typeface="Aharoni" panose="02010803020104030203" pitchFamily="2" charset="-79"/>
                <a:cs typeface="Aharoni" panose="02010803020104030203" pitchFamily="2" charset="-79"/>
              </a:rPr>
              <a:t>MULTICULTURAL COMMUNICATION IN MEDIATION</a:t>
            </a:r>
            <a:endParaRPr lang="en-GB" sz="3800" dirty="0"/>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82EDE660-1CB6-B687-FDFB-441EFBC449F8}"/>
              </a:ext>
            </a:extLst>
          </p:cNvPr>
          <p:cNvGraphicFramePr>
            <a:graphicFrameLocks noGrp="1"/>
          </p:cNvGraphicFramePr>
          <p:nvPr>
            <p:ph idx="1"/>
            <p:extLst>
              <p:ext uri="{D42A27DB-BD31-4B8C-83A1-F6EECF244321}">
                <p14:modId xmlns:p14="http://schemas.microsoft.com/office/powerpoint/2010/main" val="3714818119"/>
              </p:ext>
            </p:extLst>
          </p:nvPr>
        </p:nvGraphicFramePr>
        <p:xfrm>
          <a:off x="1091946" y="2445428"/>
          <a:ext cx="10186526" cy="36631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Graphic 5" descr="Badge 8 with solid fill">
            <a:extLst>
              <a:ext uri="{FF2B5EF4-FFF2-40B4-BE49-F238E27FC236}">
                <a16:creationId xmlns:a16="http://schemas.microsoft.com/office/drawing/2014/main" id="{05C97106-3FBC-943B-E57B-EEEA7DEF999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33493" y="5188799"/>
            <a:ext cx="914400" cy="914400"/>
          </a:xfrm>
          <a:prstGeom prst="rect">
            <a:avLst/>
          </a:prstGeom>
        </p:spPr>
      </p:pic>
      <p:pic>
        <p:nvPicPr>
          <p:cNvPr id="9" name="Graphic 8" descr="Badge 6 with solid fill">
            <a:extLst>
              <a:ext uri="{FF2B5EF4-FFF2-40B4-BE49-F238E27FC236}">
                <a16:creationId xmlns:a16="http://schemas.microsoft.com/office/drawing/2014/main" id="{741E15BE-E255-D39F-E989-94C4D886F2F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1598" y="3363901"/>
            <a:ext cx="914400" cy="914400"/>
          </a:xfrm>
          <a:prstGeom prst="rect">
            <a:avLst/>
          </a:prstGeom>
        </p:spPr>
      </p:pic>
      <p:pic>
        <p:nvPicPr>
          <p:cNvPr id="15" name="Graphic 14" descr="Badge 5 with solid fill">
            <a:extLst>
              <a:ext uri="{FF2B5EF4-FFF2-40B4-BE49-F238E27FC236}">
                <a16:creationId xmlns:a16="http://schemas.microsoft.com/office/drawing/2014/main" id="{A09483A2-5392-C10A-2C4C-7F0EF920A7E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33493" y="2450801"/>
            <a:ext cx="914400" cy="914400"/>
          </a:xfrm>
          <a:prstGeom prst="rect">
            <a:avLst/>
          </a:prstGeom>
        </p:spPr>
      </p:pic>
      <p:pic>
        <p:nvPicPr>
          <p:cNvPr id="17" name="Graphic 16" descr="Badge 7 with solid fill">
            <a:extLst>
              <a:ext uri="{FF2B5EF4-FFF2-40B4-BE49-F238E27FC236}">
                <a16:creationId xmlns:a16="http://schemas.microsoft.com/office/drawing/2014/main" id="{1E4A4FF8-2335-3EF3-ACBE-9C58F559C590}"/>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33493" y="4277000"/>
            <a:ext cx="914400" cy="914400"/>
          </a:xfrm>
          <a:prstGeom prst="rect">
            <a:avLst/>
          </a:prstGeom>
        </p:spPr>
      </p:pic>
    </p:spTree>
    <p:extLst>
      <p:ext uri="{BB962C8B-B14F-4D97-AF65-F5344CB8AC3E}">
        <p14:creationId xmlns:p14="http://schemas.microsoft.com/office/powerpoint/2010/main" val="3461209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4356A5-5D95-0722-BC23-3C92551B7246}"/>
              </a:ext>
            </a:extLst>
          </p:cNvPr>
          <p:cNvSpPr>
            <a:spLocks noGrp="1"/>
          </p:cNvSpPr>
          <p:nvPr>
            <p:ph type="title"/>
          </p:nvPr>
        </p:nvSpPr>
        <p:spPr>
          <a:xfrm>
            <a:off x="1477649" y="328928"/>
            <a:ext cx="9236700" cy="1188950"/>
          </a:xfrm>
        </p:spPr>
        <p:txBody>
          <a:bodyPr anchor="b">
            <a:normAutofit/>
          </a:bodyPr>
          <a:lstStyle/>
          <a:p>
            <a:pPr algn="ctr"/>
            <a:r>
              <a:rPr lang="en-GB" sz="5400" b="1" dirty="0">
                <a:latin typeface="Aharoni" panose="02010803020104030203" pitchFamily="2" charset="-79"/>
                <a:cs typeface="Aharoni" panose="02010803020104030203" pitchFamily="2" charset="-79"/>
              </a:rPr>
              <a:t>BIBLIOGRAPHY</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4000DF2-72E0-154E-5FBF-255BCD0BAD78}"/>
              </a:ext>
            </a:extLst>
          </p:cNvPr>
          <p:cNvSpPr>
            <a:spLocks noGrp="1"/>
          </p:cNvSpPr>
          <p:nvPr>
            <p:ph idx="1"/>
          </p:nvPr>
        </p:nvSpPr>
        <p:spPr>
          <a:xfrm>
            <a:off x="293914" y="3261035"/>
            <a:ext cx="11454595" cy="2878508"/>
          </a:xfrm>
        </p:spPr>
        <p:txBody>
          <a:bodyPr anchor="ctr">
            <a:normAutofit fontScale="77500" lnSpcReduction="20000"/>
          </a:bodyPr>
          <a:lstStyle/>
          <a:p>
            <a:r>
              <a:rPr lang="en-GB" sz="1500" dirty="0"/>
              <a:t>https://</a:t>
            </a:r>
            <a:r>
              <a:rPr lang="en-GB" sz="1500" dirty="0" err="1"/>
              <a:t>www.unitedlanguagegroup.com</a:t>
            </a:r>
            <a:r>
              <a:rPr lang="en-GB" sz="1500" dirty="0"/>
              <a:t>/blog/five-keys-to-effective-multicultural-communication</a:t>
            </a:r>
          </a:p>
          <a:p>
            <a:r>
              <a:rPr lang="en-GB" sz="1500" dirty="0"/>
              <a:t>https://</a:t>
            </a:r>
            <a:r>
              <a:rPr lang="en-GB" sz="1500" dirty="0" err="1"/>
              <a:t>wearebrain.com</a:t>
            </a:r>
            <a:r>
              <a:rPr lang="en-GB" sz="1500" dirty="0"/>
              <a:t>/blog/innovation-and-transformation-strategy/communication-in-a-multicultural-environment/</a:t>
            </a:r>
          </a:p>
          <a:p>
            <a:r>
              <a:rPr lang="en-GB" sz="1500" dirty="0"/>
              <a:t>https://</a:t>
            </a:r>
            <a:r>
              <a:rPr lang="en-GB" sz="1500" dirty="0" err="1"/>
              <a:t>en.wikipedia.org</a:t>
            </a:r>
            <a:r>
              <a:rPr lang="en-GB" sz="1500" dirty="0"/>
              <a:t>/wiki/Cross-</a:t>
            </a:r>
            <a:r>
              <a:rPr lang="en-GB" sz="1500" dirty="0" err="1"/>
              <a:t>cultural_communication</a:t>
            </a:r>
            <a:endParaRPr lang="en-GB" sz="1500" dirty="0"/>
          </a:p>
          <a:p>
            <a:r>
              <a:rPr lang="en-GB" sz="1500" dirty="0"/>
              <a:t>https://</a:t>
            </a:r>
            <a:r>
              <a:rPr lang="en-GB" sz="1500" dirty="0" err="1"/>
              <a:t>www.chrysos.org.uk</a:t>
            </a:r>
            <a:r>
              <a:rPr lang="en-GB" sz="1500" dirty="0"/>
              <a:t>/blog/top-ten-tips-for-effective-cross-cultural-</a:t>
            </a:r>
            <a:r>
              <a:rPr lang="en-GB" sz="1500" dirty="0" err="1"/>
              <a:t>communi</a:t>
            </a:r>
            <a:endParaRPr lang="en-GB" sz="1500" dirty="0"/>
          </a:p>
          <a:p>
            <a:r>
              <a:rPr lang="en-GB" sz="1500" dirty="0"/>
              <a:t>https://</a:t>
            </a:r>
            <a:r>
              <a:rPr lang="en-GB" sz="1500" dirty="0" err="1"/>
              <a:t>springinstitute.org</a:t>
            </a:r>
            <a:r>
              <a:rPr lang="en-GB" sz="1500" dirty="0"/>
              <a:t>/whats-difference-multicultural-intercultural-cross-cultural-communication/</a:t>
            </a:r>
          </a:p>
          <a:p>
            <a:r>
              <a:rPr lang="en-GB" sz="1500" dirty="0"/>
              <a:t>https://</a:t>
            </a:r>
            <a:r>
              <a:rPr lang="en-GB" sz="1500" dirty="0" err="1"/>
              <a:t>www.forbes.com</a:t>
            </a:r>
            <a:r>
              <a:rPr lang="en-GB" sz="1500" dirty="0"/>
              <a:t>/sites/</a:t>
            </a:r>
            <a:r>
              <a:rPr lang="en-GB" sz="1500" dirty="0" err="1"/>
              <a:t>forbeshumanresourcescouncil</a:t>
            </a:r>
            <a:r>
              <a:rPr lang="en-GB" sz="1500" dirty="0"/>
              <a:t>/2021/01/21/12-practical-ways-to-ensure-effective-communication-among-multicultural-team-members/</a:t>
            </a:r>
          </a:p>
          <a:p>
            <a:r>
              <a:rPr lang="en-GB" sz="1500" dirty="0"/>
              <a:t>https://</a:t>
            </a:r>
            <a:r>
              <a:rPr lang="en-GB" sz="1500" dirty="0" err="1"/>
              <a:t>www.countrynavigator.com</a:t>
            </a:r>
            <a:r>
              <a:rPr lang="en-GB" sz="1500" dirty="0"/>
              <a:t>/blog/what-is-the-biggest-barrier-to-cross-cultural-communication/</a:t>
            </a:r>
          </a:p>
          <a:p>
            <a:r>
              <a:rPr lang="en-GB" sz="1500" dirty="0"/>
              <a:t>https://</a:t>
            </a:r>
            <a:r>
              <a:rPr lang="en-GB" sz="1500" dirty="0" err="1"/>
              <a:t>trainingindustry.com</a:t>
            </a:r>
            <a:r>
              <a:rPr lang="en-GB" sz="1500" dirty="0"/>
              <a:t>/blog/diversity-equity-and-inclusion/4-types-of-communication-challenges-in-multicultural-organizations/</a:t>
            </a:r>
          </a:p>
          <a:p>
            <a:r>
              <a:rPr lang="en-GB" sz="1500" dirty="0"/>
              <a:t>https://</a:t>
            </a:r>
            <a:r>
              <a:rPr lang="en-GB" sz="1500" dirty="0" err="1"/>
              <a:t>online.edhec.edu</a:t>
            </a:r>
            <a:r>
              <a:rPr lang="en-GB" sz="1500" dirty="0"/>
              <a:t>/</a:t>
            </a:r>
            <a:r>
              <a:rPr lang="en-GB" sz="1500" dirty="0" err="1"/>
              <a:t>en</a:t>
            </a:r>
            <a:r>
              <a:rPr lang="en-GB" sz="1500" dirty="0"/>
              <a:t>/blog/how-to-manage-multicultural-teams/?</a:t>
            </a:r>
            <a:r>
              <a:rPr lang="en-GB" sz="1500" dirty="0" err="1"/>
              <a:t>utm_source</a:t>
            </a:r>
            <a:r>
              <a:rPr lang="en-GB" sz="1500" dirty="0"/>
              <a:t>=</a:t>
            </a:r>
            <a:r>
              <a:rPr lang="en-GB" sz="1500" dirty="0" err="1"/>
              <a:t>google&amp;utm_medium</a:t>
            </a:r>
            <a:r>
              <a:rPr lang="en-GB" sz="1500" dirty="0"/>
              <a:t>=</a:t>
            </a:r>
            <a:r>
              <a:rPr lang="en-GB" sz="1500" dirty="0" err="1"/>
              <a:t>adssearch&amp;utm_campaign</a:t>
            </a:r>
            <a:r>
              <a:rPr lang="en-GB" sz="1500" dirty="0"/>
              <a:t>=DSA—Uk_notoriété_2022&amp;gclid=CjwKCAiA9NGfBhBvEiwAq5vSyzTy3o-IP7pzWjRiZaqjr-_xxjtW1ClyFiPG_4X6wd_nsSbwIaHaABoC_iEQAvD_BwE</a:t>
            </a:r>
          </a:p>
          <a:p>
            <a:r>
              <a:rPr lang="en-GB" sz="1500" dirty="0"/>
              <a:t>https://</a:t>
            </a:r>
            <a:r>
              <a:rPr lang="en-GB" sz="1500" dirty="0" err="1"/>
              <a:t>www.betterup.com</a:t>
            </a:r>
            <a:r>
              <a:rPr lang="en-GB" sz="1500" dirty="0"/>
              <a:t>/blog/multicultural-competence</a:t>
            </a:r>
          </a:p>
          <a:p>
            <a:endParaRPr lang="en-GB" sz="1300" dirty="0"/>
          </a:p>
          <a:p>
            <a:endParaRPr lang="en-GB" sz="1300" dirty="0"/>
          </a:p>
          <a:p>
            <a:endParaRPr lang="en-GB" sz="1300" dirty="0"/>
          </a:p>
          <a:p>
            <a:endParaRPr lang="en-GB" sz="1300" dirty="0"/>
          </a:p>
          <a:p>
            <a:endParaRPr lang="en-GB" sz="1300" dirty="0"/>
          </a:p>
          <a:p>
            <a:endParaRPr lang="en-GB" sz="1300" dirty="0"/>
          </a:p>
          <a:p>
            <a:endParaRPr lang="en-GB" sz="1300" dirty="0"/>
          </a:p>
        </p:txBody>
      </p:sp>
      <p:sp>
        <p:nvSpPr>
          <p:cNvPr id="5" name="Rectangle 4">
            <a:extLst>
              <a:ext uri="{FF2B5EF4-FFF2-40B4-BE49-F238E27FC236}">
                <a16:creationId xmlns:a16="http://schemas.microsoft.com/office/drawing/2014/main" id="{72ABC0B9-5055-8D68-BEBC-97CC822642BF}"/>
              </a:ext>
            </a:extLst>
          </p:cNvPr>
          <p:cNvSpPr/>
          <p:nvPr/>
        </p:nvSpPr>
        <p:spPr>
          <a:xfrm>
            <a:off x="-2" y="5976257"/>
            <a:ext cx="12192001" cy="8811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Chart&#10;&#10;Description automatically generated with low confidence">
            <a:extLst>
              <a:ext uri="{FF2B5EF4-FFF2-40B4-BE49-F238E27FC236}">
                <a16:creationId xmlns:a16="http://schemas.microsoft.com/office/drawing/2014/main" id="{8FAEFFD0-3118-BDC9-A2C1-65E241817DC6}"/>
              </a:ext>
            </a:extLst>
          </p:cNvPr>
          <p:cNvPicPr>
            <a:picLocks noChangeAspect="1"/>
          </p:cNvPicPr>
          <p:nvPr/>
        </p:nvPicPr>
        <p:blipFill>
          <a:blip r:embed="rId2"/>
          <a:stretch>
            <a:fillRect/>
          </a:stretch>
        </p:blipFill>
        <p:spPr>
          <a:xfrm>
            <a:off x="2562045" y="5740809"/>
            <a:ext cx="6473082" cy="1116556"/>
          </a:xfrm>
          <a:prstGeom prst="rect">
            <a:avLst/>
          </a:prstGeom>
        </p:spPr>
      </p:pic>
      <p:sp>
        <p:nvSpPr>
          <p:cNvPr id="7" name="Rectangle 6">
            <a:extLst>
              <a:ext uri="{FF2B5EF4-FFF2-40B4-BE49-F238E27FC236}">
                <a16:creationId xmlns:a16="http://schemas.microsoft.com/office/drawing/2014/main" id="{CA323664-01A0-753D-825E-0B8FD580B38D}"/>
              </a:ext>
            </a:extLst>
          </p:cNvPr>
          <p:cNvSpPr/>
          <p:nvPr/>
        </p:nvSpPr>
        <p:spPr>
          <a:xfrm rot="5400000">
            <a:off x="9673112" y="4158701"/>
            <a:ext cx="3530939" cy="8811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Logo, icon, company name&#10;&#10;Description automatically generated">
            <a:extLst>
              <a:ext uri="{FF2B5EF4-FFF2-40B4-BE49-F238E27FC236}">
                <a16:creationId xmlns:a16="http://schemas.microsoft.com/office/drawing/2014/main" id="{7A57259C-B7CF-A5E2-C4D0-81062C4202C2}"/>
              </a:ext>
            </a:extLst>
          </p:cNvPr>
          <p:cNvPicPr>
            <a:picLocks noChangeAspect="1"/>
          </p:cNvPicPr>
          <p:nvPr/>
        </p:nvPicPr>
        <p:blipFill>
          <a:blip r:embed="rId3"/>
          <a:stretch>
            <a:fillRect/>
          </a:stretch>
        </p:blipFill>
        <p:spPr>
          <a:xfrm>
            <a:off x="10121036" y="296373"/>
            <a:ext cx="1421663" cy="1366806"/>
          </a:xfrm>
          <a:prstGeom prst="rect">
            <a:avLst/>
          </a:prstGeom>
        </p:spPr>
      </p:pic>
    </p:spTree>
    <p:extLst>
      <p:ext uri="{BB962C8B-B14F-4D97-AF65-F5344CB8AC3E}">
        <p14:creationId xmlns:p14="http://schemas.microsoft.com/office/powerpoint/2010/main" val="466729923"/>
      </p:ext>
    </p:extLst>
  </p:cSld>
  <p:clrMapOvr>
    <a:masterClrMapping/>
  </p:clrMapOvr>
</p:sld>
</file>

<file path=ppt/theme/theme1.xml><?xml version="1.0" encoding="utf-8"?>
<a:theme xmlns:a="http://schemas.openxmlformats.org/drawingml/2006/main" name="Office Theme">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1372</TotalTime>
  <Words>4538</Words>
  <Application>Microsoft Macintosh PowerPoint</Application>
  <PresentationFormat>Panoramiczny</PresentationFormat>
  <Paragraphs>158</Paragraphs>
  <Slides>33</Slides>
  <Notes>0</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33</vt:i4>
      </vt:variant>
    </vt:vector>
  </HeadingPairs>
  <TitlesOfParts>
    <vt:vector size="38" baseType="lpstr">
      <vt:lpstr>Aharoni</vt:lpstr>
      <vt:lpstr>Arial</vt:lpstr>
      <vt:lpstr>Calibri</vt:lpstr>
      <vt:lpstr>Calibri Light</vt:lpstr>
      <vt:lpstr>Office Theme</vt:lpstr>
      <vt:lpstr>MULTICULTURAL COMMUNICATION  </vt:lpstr>
      <vt:lpstr>KEY WORDS</vt:lpstr>
      <vt:lpstr>KEY WORDS</vt:lpstr>
      <vt:lpstr>MULTICULTURAL COMMUNICATION</vt:lpstr>
      <vt:lpstr>MULTICULTURAL COMMUNICATION</vt:lpstr>
      <vt:lpstr>MULTICULTURAL COMMUNICATION IN ORGANISATIONS</vt:lpstr>
      <vt:lpstr>MEYER’S 8 SCALES OF  MULTICULTURAL COMMUNICATION</vt:lpstr>
      <vt:lpstr>MEYER’S 8 SCALES OF  MULTICULTURAL COMMUNICATION</vt:lpstr>
      <vt:lpstr>MEYER’S 8 SCALES OF  MULTICULTURAL COMMUNICATION</vt:lpstr>
      <vt:lpstr>MEYER’S 8 SCALES OF  MULTICULTURAL COMMUNICATION</vt:lpstr>
      <vt:lpstr>THE IMPORTANCE OF MULTICULTURAL COMMUNICATION</vt:lpstr>
      <vt:lpstr>MULTICULTURAL COMPETENCE</vt:lpstr>
      <vt:lpstr>MULTICULTURAL COMPETENCE</vt:lpstr>
      <vt:lpstr>CULTURE WHEEL</vt:lpstr>
      <vt:lpstr>CULTURE WHEEL</vt:lpstr>
      <vt:lpstr>INTERPERSONAL SKILLS IN MULTICULTURAL COMMUNICATION</vt:lpstr>
      <vt:lpstr>BARRIERS IN  MULTICULTURAL COMMUNICATION</vt:lpstr>
      <vt:lpstr>BARRIERS IN  MULTICULTURAL COMMUNICATION</vt:lpstr>
      <vt:lpstr>BARRIERS IN  MULTICULTURAL COMMUNICATION</vt:lpstr>
      <vt:lpstr>BARRIERS IN  MULTICULTURAL COMMUNICATION   IN ORGANISATIONS </vt:lpstr>
      <vt:lpstr>MANAGING A MULTICULTURAL CLIENT</vt:lpstr>
      <vt:lpstr>BODY LANGUAGE IN  MULTICULTURAL COMMUNICATION</vt:lpstr>
      <vt:lpstr>HAND GESTURES </vt:lpstr>
      <vt:lpstr>EYE CONTACT</vt:lpstr>
      <vt:lpstr>TOUCH </vt:lpstr>
      <vt:lpstr>SITTING POSITIONS</vt:lpstr>
      <vt:lpstr>SILENCE </vt:lpstr>
      <vt:lpstr>HOW TO BE EFFECTIVE IN MULTICULTURAL COMMUNICATION</vt:lpstr>
      <vt:lpstr>HOW TO BE EFFECTIVE IN MULTICULTURAL COMMUNICATION</vt:lpstr>
      <vt:lpstr>TIPS FOR EFFECTIVE  MULTICULTURAL COMMUNICATION IN MEDIATION</vt:lpstr>
      <vt:lpstr>TIPS FOR EFFECTIVE  MULTICULTURAL COMMUNICATION IN MEDIATION</vt:lpstr>
      <vt:lpstr>TIPS FOR EFFECTIVE  MULTICULTURAL COMMUNICATION IN MEDIATION</vt:lpstr>
      <vt:lpstr>BIBLIOGRAPHY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Marcinkowska, Dominika (Student)</dc:creator>
  <cp:lastModifiedBy>Julia M</cp:lastModifiedBy>
  <cp:revision>63</cp:revision>
  <dcterms:created xsi:type="dcterms:W3CDTF">2023-02-20T13:03:19Z</dcterms:created>
  <dcterms:modified xsi:type="dcterms:W3CDTF">2023-05-23T10:00:03Z</dcterms:modified>
</cp:coreProperties>
</file>